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3" r:id="rId2"/>
    <p:sldId id="344" r:id="rId3"/>
    <p:sldId id="278" r:id="rId4"/>
    <p:sldId id="296" r:id="rId5"/>
    <p:sldId id="283" r:id="rId6"/>
    <p:sldId id="350" r:id="rId7"/>
    <p:sldId id="329" r:id="rId8"/>
    <p:sldId id="336" r:id="rId9"/>
    <p:sldId id="353" r:id="rId10"/>
    <p:sldId id="345" r:id="rId11"/>
    <p:sldId id="291" r:id="rId12"/>
    <p:sldId id="285" r:id="rId13"/>
    <p:sldId id="347" r:id="rId14"/>
    <p:sldId id="293" r:id="rId15"/>
    <p:sldId id="294" r:id="rId16"/>
    <p:sldId id="351" r:id="rId17"/>
    <p:sldId id="352" r:id="rId18"/>
    <p:sldId id="346" r:id="rId19"/>
    <p:sldId id="337" r:id="rId20"/>
    <p:sldId id="297" r:id="rId21"/>
    <p:sldId id="330" r:id="rId22"/>
    <p:sldId id="325" r:id="rId23"/>
    <p:sldId id="326" r:id="rId24"/>
    <p:sldId id="327" r:id="rId25"/>
    <p:sldId id="331" r:id="rId26"/>
    <p:sldId id="332" r:id="rId27"/>
    <p:sldId id="338" r:id="rId28"/>
    <p:sldId id="298" r:id="rId29"/>
    <p:sldId id="324" r:id="rId30"/>
    <p:sldId id="339" r:id="rId31"/>
    <p:sldId id="340" r:id="rId32"/>
    <p:sldId id="341" r:id="rId33"/>
    <p:sldId id="299" r:id="rId34"/>
    <p:sldId id="300" r:id="rId35"/>
    <p:sldId id="301" r:id="rId36"/>
    <p:sldId id="303" r:id="rId37"/>
    <p:sldId id="342" r:id="rId38"/>
    <p:sldId id="343" r:id="rId39"/>
    <p:sldId id="348" r:id="rId40"/>
    <p:sldId id="308" r:id="rId41"/>
    <p:sldId id="295" r:id="rId42"/>
    <p:sldId id="314" r:id="rId43"/>
    <p:sldId id="305" r:id="rId44"/>
    <p:sldId id="309" r:id="rId45"/>
    <p:sldId id="311" r:id="rId46"/>
    <p:sldId id="312" r:id="rId47"/>
    <p:sldId id="354" r:id="rId48"/>
    <p:sldId id="304" r:id="rId49"/>
    <p:sldId id="333" r:id="rId50"/>
    <p:sldId id="335" r:id="rId51"/>
    <p:sldId id="334" r:id="rId52"/>
    <p:sldId id="321" r:id="rId53"/>
    <p:sldId id="322" r:id="rId54"/>
    <p:sldId id="323" r:id="rId55"/>
    <p:sldId id="328" r:id="rId56"/>
    <p:sldId id="313" r:id="rId57"/>
    <p:sldId id="315" r:id="rId58"/>
    <p:sldId id="274" r:id="rId59"/>
    <p:sldId id="275" r:id="rId60"/>
    <p:sldId id="27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4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Cao" userId="24e21172780c2dbf" providerId="LiveId" clId="{BBE2D7A1-C0E3-4E44-BBFA-044047974A39}"/>
    <pc:docChg chg="undo custSel addSld modSld">
      <pc:chgData name="Jay Cao" userId="24e21172780c2dbf" providerId="LiveId" clId="{BBE2D7A1-C0E3-4E44-BBFA-044047974A39}" dt="2020-01-27T16:34:26.518" v="553" actId="207"/>
      <pc:docMkLst>
        <pc:docMk/>
      </pc:docMkLst>
      <pc:sldChg chg="modSp">
        <pc:chgData name="Jay Cao" userId="24e21172780c2dbf" providerId="LiveId" clId="{BBE2D7A1-C0E3-4E44-BBFA-044047974A39}" dt="2020-01-24T19:41:05.796" v="0" actId="207"/>
        <pc:sldMkLst>
          <pc:docMk/>
          <pc:sldMk cId="222970591" sldId="263"/>
        </pc:sldMkLst>
        <pc:spChg chg="mod">
          <ac:chgData name="Jay Cao" userId="24e21172780c2dbf" providerId="LiveId" clId="{BBE2D7A1-C0E3-4E44-BBFA-044047974A39}" dt="2020-01-24T19:41:05.796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addSp delSp modSp">
        <pc:chgData name="Jay Cao" userId="24e21172780c2dbf" providerId="LiveId" clId="{BBE2D7A1-C0E3-4E44-BBFA-044047974A39}" dt="2020-01-27T16:23:09.446" v="507" actId="207"/>
        <pc:sldMkLst>
          <pc:docMk/>
          <pc:sldMk cId="1599031422" sldId="299"/>
        </pc:sldMkLst>
        <pc:spChg chg="mod">
          <ac:chgData name="Jay Cao" userId="24e21172780c2dbf" providerId="LiveId" clId="{BBE2D7A1-C0E3-4E44-BBFA-044047974A39}" dt="2020-01-27T16:13:47.398" v="289" actId="1076"/>
          <ac:spMkLst>
            <pc:docMk/>
            <pc:sldMk cId="1599031422" sldId="299"/>
            <ac:spMk id="3" creationId="{0234D1ED-6082-4B49-B258-E7AAD4CA6DA2}"/>
          </ac:spMkLst>
        </pc:spChg>
        <pc:spChg chg="mod">
          <ac:chgData name="Jay Cao" userId="24e21172780c2dbf" providerId="LiveId" clId="{BBE2D7A1-C0E3-4E44-BBFA-044047974A39}" dt="2020-01-27T16:23:09.446" v="507" actId="207"/>
          <ac:spMkLst>
            <pc:docMk/>
            <pc:sldMk cId="1599031422" sldId="299"/>
            <ac:spMk id="4" creationId="{93CA0261-F20A-46CE-8126-C1F0D747DE90}"/>
          </ac:spMkLst>
        </pc:spChg>
        <pc:spChg chg="add mod">
          <ac:chgData name="Jay Cao" userId="24e21172780c2dbf" providerId="LiveId" clId="{BBE2D7A1-C0E3-4E44-BBFA-044047974A39}" dt="2020-01-27T16:22:01.781" v="495" actId="207"/>
          <ac:spMkLst>
            <pc:docMk/>
            <pc:sldMk cId="1599031422" sldId="299"/>
            <ac:spMk id="5" creationId="{D4371EE7-2B7B-454E-83C8-95F37B4464D2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6" creationId="{C87EDA32-D69E-4BCD-ADF1-1BBADDE65E5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7" creationId="{B9C65B4C-FABD-4F37-8EBB-A63ED82B73F5}"/>
          </ac:spMkLst>
        </pc:spChg>
        <pc:spChg chg="add mod">
          <ac:chgData name="Jay Cao" userId="24e21172780c2dbf" providerId="LiveId" clId="{BBE2D7A1-C0E3-4E44-BBFA-044047974A39}" dt="2020-01-27T16:12:54.036" v="281" actId="571"/>
          <ac:spMkLst>
            <pc:docMk/>
            <pc:sldMk cId="1599031422" sldId="299"/>
            <ac:spMk id="15" creationId="{F49D4064-EE5B-4E70-B069-D6BF5218DB6D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29" creationId="{15C836AE-1B2C-4870-B3D7-317656B14E8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30" creationId="{803A5577-079F-43A1-BE8B-F9D3FBD3EE1F}"/>
          </ac:spMkLst>
        </pc:spChg>
        <pc:cxnChg chg="add del mod">
          <ac:chgData name="Jay Cao" userId="24e21172780c2dbf" providerId="LiveId" clId="{BBE2D7A1-C0E3-4E44-BBFA-044047974A39}" dt="2020-01-27T16:12:28.691" v="274" actId="478"/>
          <ac:cxnSpMkLst>
            <pc:docMk/>
            <pc:sldMk cId="1599031422" sldId="299"/>
            <ac:cxnSpMk id="9" creationId="{5AF52855-1A1E-4F25-9E26-70B5E705D24B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1" creationId="{74E61706-F11F-48AC-B855-C1118E0D73AD}"/>
          </ac:cxnSpMkLst>
        </pc:cxnChg>
        <pc:cxnChg chg="add mod">
          <ac:chgData name="Jay Cao" userId="24e21172780c2dbf" providerId="LiveId" clId="{BBE2D7A1-C0E3-4E44-BBFA-044047974A39}" dt="2020-01-27T16:12:54.036" v="281" actId="571"/>
          <ac:cxnSpMkLst>
            <pc:docMk/>
            <pc:sldMk cId="1599031422" sldId="299"/>
            <ac:cxnSpMk id="16" creationId="{5091A288-5E2D-4E15-9B76-3E3749A504BA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7" creationId="{09D08195-1CCA-4A20-8156-7D39280D6825}"/>
          </ac:cxnSpMkLst>
        </pc:cxnChg>
        <pc:cxnChg chg="add del mod">
          <ac:chgData name="Jay Cao" userId="24e21172780c2dbf" providerId="LiveId" clId="{BBE2D7A1-C0E3-4E44-BBFA-044047974A39}" dt="2020-01-27T16:15:13.653" v="295" actId="478"/>
          <ac:cxnSpMkLst>
            <pc:docMk/>
            <pc:sldMk cId="1599031422" sldId="299"/>
            <ac:cxnSpMk id="20" creationId="{3584D1E0-10F6-4FE2-84F0-6A41C1A011C3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4" creationId="{EA370883-AF83-48E2-B902-04C0B24EEC6E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8" creationId="{4A93EFBD-F42A-4E52-AFA9-4F7D91CEA225}"/>
          </ac:cxnSpMkLst>
        </pc:cxnChg>
      </pc:sldChg>
      <pc:sldChg chg="modSp">
        <pc:chgData name="Jay Cao" userId="24e21172780c2dbf" providerId="LiveId" clId="{BBE2D7A1-C0E3-4E44-BBFA-044047974A39}" dt="2020-01-27T16:26:11.536" v="515" actId="113"/>
        <pc:sldMkLst>
          <pc:docMk/>
          <pc:sldMk cId="968222562" sldId="303"/>
        </pc:sldMkLst>
        <pc:spChg chg="mod">
          <ac:chgData name="Jay Cao" userId="24e21172780c2dbf" providerId="LiveId" clId="{BBE2D7A1-C0E3-4E44-BBFA-044047974A39}" dt="2020-01-27T16:26:11.536" v="515" actId="113"/>
          <ac:spMkLst>
            <pc:docMk/>
            <pc:sldMk cId="968222562" sldId="303"/>
            <ac:spMk id="4" creationId="{64CD8D2F-4D43-49B2-92E2-5AF768D340DD}"/>
          </ac:spMkLst>
        </pc:spChg>
      </pc:sldChg>
      <pc:sldChg chg="addSp modSp add">
        <pc:chgData name="Jay Cao" userId="24e21172780c2dbf" providerId="LiveId" clId="{BBE2D7A1-C0E3-4E44-BBFA-044047974A39}" dt="2020-01-27T15:14:05.731" v="124" actId="1076"/>
        <pc:sldMkLst>
          <pc:docMk/>
          <pc:sldMk cId="3854190738" sldId="338"/>
        </pc:sldMkLst>
        <pc:spChg chg="mod">
          <ac:chgData name="Jay Cao" userId="24e21172780c2dbf" providerId="LiveId" clId="{BBE2D7A1-C0E3-4E44-BBFA-044047974A39}" dt="2020-01-27T15:10:03.216" v="43" actId="20577"/>
          <ac:spMkLst>
            <pc:docMk/>
            <pc:sldMk cId="3854190738" sldId="338"/>
            <ac:spMk id="2" creationId="{ADBA8C41-1D0C-440C-BCC9-729D6BC0B0D2}"/>
          </ac:spMkLst>
        </pc:spChg>
        <pc:spChg chg="mod">
          <ac:chgData name="Jay Cao" userId="24e21172780c2dbf" providerId="LiveId" clId="{BBE2D7A1-C0E3-4E44-BBFA-044047974A39}" dt="2020-01-27T15:13:13.009" v="119" actId="14100"/>
          <ac:spMkLst>
            <pc:docMk/>
            <pc:sldMk cId="3854190738" sldId="338"/>
            <ac:spMk id="4" creationId="{49119975-4098-4F47-BC47-A7943E8582A4}"/>
          </ac:spMkLst>
        </pc:spChg>
        <pc:spChg chg="add mod">
          <ac:chgData name="Jay Cao" userId="24e21172780c2dbf" providerId="LiveId" clId="{BBE2D7A1-C0E3-4E44-BBFA-044047974A39}" dt="2020-01-27T15:14:05.731" v="124" actId="1076"/>
          <ac:spMkLst>
            <pc:docMk/>
            <pc:sldMk cId="3854190738" sldId="338"/>
            <ac:spMk id="9" creationId="{F53FD659-0CFD-4109-B419-2AF049A9875B}"/>
          </ac:spMkLst>
        </pc:spChg>
      </pc:sldChg>
      <pc:sldChg chg="addSp delSp modSp add">
        <pc:chgData name="Jay Cao" userId="24e21172780c2dbf" providerId="LiveId" clId="{BBE2D7A1-C0E3-4E44-BBFA-044047974A39}" dt="2020-01-27T16:04:50.406" v="203" actId="478"/>
        <pc:sldMkLst>
          <pc:docMk/>
          <pc:sldMk cId="2492124454" sldId="339"/>
        </pc:sldMkLst>
        <pc:spChg chg="add mod">
          <ac:chgData name="Jay Cao" userId="24e21172780c2dbf" providerId="LiveId" clId="{BBE2D7A1-C0E3-4E44-BBFA-044047974A39}" dt="2020-01-27T16:03:26.921" v="183" actId="1036"/>
          <ac:spMkLst>
            <pc:docMk/>
            <pc:sldMk cId="2492124454" sldId="339"/>
            <ac:spMk id="6" creationId="{EB5F9B83-B1C0-4955-BA2C-F6EF8597D8C0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8" creationId="{BB57E6D1-82B7-447F-9DD7-E0A2F3CB0B8A}"/>
          </ac:spMkLst>
        </pc:spChg>
        <pc:spChg chg="add mod">
          <ac:chgData name="Jay Cao" userId="24e21172780c2dbf" providerId="LiveId" clId="{BBE2D7A1-C0E3-4E44-BBFA-044047974A39}" dt="2020-01-27T16:02:53.517" v="161" actId="571"/>
          <ac:spMkLst>
            <pc:docMk/>
            <pc:sldMk cId="2492124454" sldId="339"/>
            <ac:spMk id="10" creationId="{DF8049AD-F4F5-4164-BC56-D4F5F890EEDA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12" creationId="{D1307F08-AE3A-4329-9877-E055080FF31D}"/>
          </ac:spMkLst>
        </pc:spChg>
        <pc:graphicFrameChg chg="add mod modGraphic">
          <ac:chgData name="Jay Cao" userId="24e21172780c2dbf" providerId="LiveId" clId="{BBE2D7A1-C0E3-4E44-BBFA-044047974A39}" dt="2020-01-27T16:03:26.921" v="183" actId="1036"/>
          <ac:graphicFrameMkLst>
            <pc:docMk/>
            <pc:sldMk cId="2492124454" sldId="339"/>
            <ac:graphicFrameMk id="5" creationId="{27045FF4-8AF5-4D01-9EBA-A5A415DE713D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7" creationId="{B9805148-7804-44C3-8592-77B8A4207B05}"/>
          </ac:graphicFrameMkLst>
        </pc:graphicFrameChg>
        <pc:graphicFrameChg chg="add mod">
          <ac:chgData name="Jay Cao" userId="24e21172780c2dbf" providerId="LiveId" clId="{BBE2D7A1-C0E3-4E44-BBFA-044047974A39}" dt="2020-01-27T16:02:53.517" v="161" actId="571"/>
          <ac:graphicFrameMkLst>
            <pc:docMk/>
            <pc:sldMk cId="2492124454" sldId="339"/>
            <ac:graphicFrameMk id="9" creationId="{A2B9EB27-6229-439B-8943-39BA7A447A77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11" creationId="{65F72543-C9DD-47D3-85B6-2B3F61809495}"/>
          </ac:graphicFrameMkLst>
        </pc:graphicFrameChg>
      </pc:sldChg>
      <pc:sldChg chg="add">
        <pc:chgData name="Jay Cao" userId="24e21172780c2dbf" providerId="LiveId" clId="{BBE2D7A1-C0E3-4E44-BBFA-044047974A39}" dt="2020-01-27T16:04:45.987" v="202"/>
        <pc:sldMkLst>
          <pc:docMk/>
          <pc:sldMk cId="2559889589" sldId="340"/>
        </pc:sldMkLst>
      </pc:sldChg>
      <pc:sldChg chg="delSp modSp add">
        <pc:chgData name="Jay Cao" userId="24e21172780c2dbf" providerId="LiveId" clId="{BBE2D7A1-C0E3-4E44-BBFA-044047974A39}" dt="2020-01-27T16:22:42.296" v="501" actId="113"/>
        <pc:sldMkLst>
          <pc:docMk/>
          <pc:sldMk cId="1625669191" sldId="341"/>
        </pc:sldMkLst>
        <pc:spChg chg="mod">
          <ac:chgData name="Jay Cao" userId="24e21172780c2dbf" providerId="LiveId" clId="{BBE2D7A1-C0E3-4E44-BBFA-044047974A39}" dt="2020-01-27T16:22:42.296" v="501" actId="113"/>
          <ac:spMkLst>
            <pc:docMk/>
            <pc:sldMk cId="1625669191" sldId="341"/>
            <ac:spMk id="4" creationId="{93CA0261-F20A-46CE-8126-C1F0D747DE90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5" creationId="{D4371EE7-2B7B-454E-83C8-95F37B4464D2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6" creationId="{C87EDA32-D69E-4BCD-ADF1-1BBADDE65E5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7" creationId="{B9C65B4C-FABD-4F37-8EBB-A63ED82B73F5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29" creationId="{15C836AE-1B2C-4870-B3D7-317656B14E8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30" creationId="{803A5577-079F-43A1-BE8B-F9D3FBD3EE1F}"/>
          </ac:spMkLst>
        </pc:sp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1" creationId="{74E61706-F11F-48AC-B855-C1118E0D73AD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7" creationId="{09D08195-1CCA-4A20-8156-7D39280D6825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4" creationId="{EA370883-AF83-48E2-B902-04C0B24EEC6E}"/>
          </ac:cxnSpMkLst>
        </pc:cxnChg>
        <pc:cxnChg chg="del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8" creationId="{4A93EFBD-F42A-4E52-AFA9-4F7D91CEA225}"/>
          </ac:cxnSpMkLst>
        </pc:cxnChg>
      </pc:sldChg>
      <pc:sldChg chg="modSp add">
        <pc:chgData name="Jay Cao" userId="24e21172780c2dbf" providerId="LiveId" clId="{BBE2D7A1-C0E3-4E44-BBFA-044047974A39}" dt="2020-01-27T16:34:01.338" v="548" actId="207"/>
        <pc:sldMkLst>
          <pc:docMk/>
          <pc:sldMk cId="904238889" sldId="342"/>
        </pc:sldMkLst>
        <pc:spChg chg="mod">
          <ac:chgData name="Jay Cao" userId="24e21172780c2dbf" providerId="LiveId" clId="{BBE2D7A1-C0E3-4E44-BBFA-044047974A39}" dt="2020-01-27T16:34:01.338" v="548" actId="207"/>
          <ac:spMkLst>
            <pc:docMk/>
            <pc:sldMk cId="904238889" sldId="342"/>
            <ac:spMk id="4" creationId="{64CD8D2F-4D43-49B2-92E2-5AF768D340DD}"/>
          </ac:spMkLst>
        </pc:spChg>
      </pc:sldChg>
      <pc:sldChg chg="modSp add">
        <pc:chgData name="Jay Cao" userId="24e21172780c2dbf" providerId="LiveId" clId="{BBE2D7A1-C0E3-4E44-BBFA-044047974A39}" dt="2020-01-27T16:34:26.518" v="553" actId="207"/>
        <pc:sldMkLst>
          <pc:docMk/>
          <pc:sldMk cId="4156162434" sldId="343"/>
        </pc:sldMkLst>
        <pc:spChg chg="mod">
          <ac:chgData name="Jay Cao" userId="24e21172780c2dbf" providerId="LiveId" clId="{BBE2D7A1-C0E3-4E44-BBFA-044047974A39}" dt="2020-01-27T16:34:26.518" v="553" actId="207"/>
          <ac:spMkLst>
            <pc:docMk/>
            <pc:sldMk cId="4156162434" sldId="343"/>
            <ac:spMk id="4" creationId="{64CD8D2F-4D43-49B2-92E2-5AF768D340DD}"/>
          </ac:spMkLst>
        </pc:spChg>
      </pc:sldChg>
    </pc:docChg>
  </pc:docChgLst>
  <pc:docChgLst>
    <pc:chgData name="Jay Cao" userId="24e21172780c2dbf" providerId="LiveId" clId="{EB55EE8B-F99B-46E2-A9AD-0170EA6E8F16}"/>
    <pc:docChg chg="undo redo custSel addSld delSld modSld sldOrd">
      <pc:chgData name="Jay Cao" userId="24e21172780c2dbf" providerId="LiveId" clId="{EB55EE8B-F99B-46E2-A9AD-0170EA6E8F16}" dt="2020-12-28T22:05:16.890" v="1886" actId="20577"/>
      <pc:docMkLst>
        <pc:docMk/>
      </pc:docMkLst>
      <pc:sldChg chg="addSp delSp modSp modNotesTx">
        <pc:chgData name="Jay Cao" userId="24e21172780c2dbf" providerId="LiveId" clId="{EB55EE8B-F99B-46E2-A9AD-0170EA6E8F16}" dt="2020-12-28T18:27:31.491" v="755" actId="20577"/>
        <pc:sldMkLst>
          <pc:docMk/>
          <pc:sldMk cId="1717467937" sldId="261"/>
        </pc:sldMkLst>
        <pc:spChg chg="del">
          <ac:chgData name="Jay Cao" userId="24e21172780c2dbf" providerId="LiveId" clId="{EB55EE8B-F99B-46E2-A9AD-0170EA6E8F16}" dt="2020-12-28T17:53:46.536" v="95" actId="478"/>
          <ac:spMkLst>
            <pc:docMk/>
            <pc:sldMk cId="1717467937" sldId="261"/>
            <ac:spMk id="3" creationId="{38FC63AA-1117-4358-896D-E486DF010D1E}"/>
          </ac:spMkLst>
        </pc:spChg>
        <pc:spChg chg="mod">
          <ac:chgData name="Jay Cao" userId="24e21172780c2dbf" providerId="LiveId" clId="{EB55EE8B-F99B-46E2-A9AD-0170EA6E8F16}" dt="2020-12-28T18:23:16.280" v="495" actId="1037"/>
          <ac:spMkLst>
            <pc:docMk/>
            <pc:sldMk cId="1717467937" sldId="261"/>
            <ac:spMk id="7" creationId="{00000000-0000-0000-0000-000000000000}"/>
          </ac:spMkLst>
        </pc:spChg>
        <pc:spChg chg="add del mod">
          <ac:chgData name="Jay Cao" userId="24e21172780c2dbf" providerId="LiveId" clId="{EB55EE8B-F99B-46E2-A9AD-0170EA6E8F16}" dt="2020-12-28T17:53:48.990" v="96" actId="478"/>
          <ac:spMkLst>
            <pc:docMk/>
            <pc:sldMk cId="1717467937" sldId="261"/>
            <ac:spMk id="8" creationId="{C9128A14-2782-41BF-93BA-1F7936457F62}"/>
          </ac:spMkLst>
        </pc:spChg>
        <pc:spChg chg="mod">
          <ac:chgData name="Jay Cao" userId="24e21172780c2dbf" providerId="LiveId" clId="{EB55EE8B-F99B-46E2-A9AD-0170EA6E8F16}" dt="2020-12-28T18:22:01.490" v="483" actId="1037"/>
          <ac:spMkLst>
            <pc:docMk/>
            <pc:sldMk cId="1717467937" sldId="261"/>
            <ac:spMk id="9" creationId="{00000000-0000-0000-0000-000000000000}"/>
          </ac:spMkLst>
        </pc:spChg>
        <pc:spChg chg="add mod">
          <ac:chgData name="Jay Cao" userId="24e21172780c2dbf" providerId="LiveId" clId="{EB55EE8B-F99B-46E2-A9AD-0170EA6E8F16}" dt="2020-12-28T17:57:26.898" v="181" actId="1036"/>
          <ac:spMkLst>
            <pc:docMk/>
            <pc:sldMk cId="1717467937" sldId="261"/>
            <ac:spMk id="10" creationId="{9263DB18-0FC7-41BA-ACF8-2941085F7C9E}"/>
          </ac:spMkLst>
        </pc:spChg>
        <pc:spChg chg="add mod">
          <ac:chgData name="Jay Cao" userId="24e21172780c2dbf" providerId="LiveId" clId="{EB55EE8B-F99B-46E2-A9AD-0170EA6E8F16}" dt="2020-12-28T18:23:12.403" v="492" actId="1076"/>
          <ac:spMkLst>
            <pc:docMk/>
            <pc:sldMk cId="1717467937" sldId="261"/>
            <ac:spMk id="14" creationId="{2AC1E523-B1B7-4051-BDCB-C68A365D4137}"/>
          </ac:spMkLst>
        </pc:spChg>
        <pc:picChg chg="mod ord">
          <ac:chgData name="Jay Cao" userId="24e21172780c2dbf" providerId="LiveId" clId="{EB55EE8B-F99B-46E2-A9AD-0170EA6E8F16}" dt="2020-12-28T18:18:53.493" v="478" actId="1036"/>
          <ac:picMkLst>
            <pc:docMk/>
            <pc:sldMk cId="1717467937" sldId="261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7:55:02.343" v="106" actId="478"/>
          <ac:cxnSpMkLst>
            <pc:docMk/>
            <pc:sldMk cId="1717467937" sldId="261"/>
            <ac:cxnSpMk id="5" creationId="{00000000-0000-0000-0000-000000000000}"/>
          </ac:cxnSpMkLst>
        </pc:cxnChg>
        <pc:cxnChg chg="del mod">
          <ac:chgData name="Jay Cao" userId="24e21172780c2dbf" providerId="LiveId" clId="{EB55EE8B-F99B-46E2-A9AD-0170EA6E8F16}" dt="2020-12-28T17:55:05.526" v="108" actId="478"/>
          <ac:cxnSpMkLst>
            <pc:docMk/>
            <pc:sldMk cId="1717467937" sldId="261"/>
            <ac:cxnSpMk id="13" creationId="{00000000-0000-0000-0000-000000000000}"/>
          </ac:cxnSpMkLst>
        </pc:cxnChg>
        <pc:cxnChg chg="add mod">
          <ac:chgData name="Jay Cao" userId="24e21172780c2dbf" providerId="LiveId" clId="{EB55EE8B-F99B-46E2-A9AD-0170EA6E8F16}" dt="2020-12-28T18:12:39.659" v="389" actId="1036"/>
          <ac:cxnSpMkLst>
            <pc:docMk/>
            <pc:sldMk cId="1717467937" sldId="261"/>
            <ac:cxnSpMk id="15" creationId="{2893B4C7-C167-4ABC-9067-75D2A2F6F560}"/>
          </ac:cxnSpMkLst>
        </pc:cxnChg>
        <pc:cxnChg chg="add mod">
          <ac:chgData name="Jay Cao" userId="24e21172780c2dbf" providerId="LiveId" clId="{EB55EE8B-F99B-46E2-A9AD-0170EA6E8F16}" dt="2020-12-28T18:12:50.009" v="391" actId="1035"/>
          <ac:cxnSpMkLst>
            <pc:docMk/>
            <pc:sldMk cId="1717467937" sldId="261"/>
            <ac:cxnSpMk id="16" creationId="{7B396A4C-23BC-4A6D-90FD-A481963780AB}"/>
          </ac:cxnSpMkLst>
        </pc:cxnChg>
        <pc:cxnChg chg="add mod">
          <ac:chgData name="Jay Cao" userId="24e21172780c2dbf" providerId="LiveId" clId="{EB55EE8B-F99B-46E2-A9AD-0170EA6E8F16}" dt="2020-12-28T18:13:04.550" v="394" actId="14100"/>
          <ac:cxnSpMkLst>
            <pc:docMk/>
            <pc:sldMk cId="1717467937" sldId="261"/>
            <ac:cxnSpMk id="20" creationId="{B6BBA364-7171-4E2F-99B2-030467DC8F02}"/>
          </ac:cxnSpMkLst>
        </pc:cxnChg>
      </pc:sldChg>
      <pc:sldChg chg="modSp">
        <pc:chgData name="Jay Cao" userId="24e21172780c2dbf" providerId="LiveId" clId="{EB55EE8B-F99B-46E2-A9AD-0170EA6E8F16}" dt="2020-12-28T17:29:00.256" v="26" actId="207"/>
        <pc:sldMkLst>
          <pc:docMk/>
          <pc:sldMk cId="222970591" sldId="263"/>
        </pc:sldMkLst>
        <pc:spChg chg="mod">
          <ac:chgData name="Jay Cao" userId="24e21172780c2dbf" providerId="LiveId" clId="{EB55EE8B-F99B-46E2-A9AD-0170EA6E8F16}" dt="2020-12-28T17:22:24.961" v="19" actId="20577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EB55EE8B-F99B-46E2-A9AD-0170EA6E8F16}" dt="2020-12-28T17:29:00.256" v="26" actId="207"/>
          <ac:spMkLst>
            <pc:docMk/>
            <pc:sldMk cId="222970591" sldId="263"/>
            <ac:spMk id="6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0:13:27.063" v="1333" actId="20577"/>
        <pc:sldMkLst>
          <pc:docMk/>
          <pc:sldMk cId="285826529" sldId="279"/>
        </pc:sldMkLst>
        <pc:spChg chg="mod">
          <ac:chgData name="Jay Cao" userId="24e21172780c2dbf" providerId="LiveId" clId="{EB55EE8B-F99B-46E2-A9AD-0170EA6E8F16}" dt="2020-12-28T20:13:27.063" v="1333" actId="20577"/>
          <ac:spMkLst>
            <pc:docMk/>
            <pc:sldMk cId="285826529" sldId="279"/>
            <ac:spMk id="3" creationId="{3C69D07E-1E06-4448-9DFE-6B1CDA68DBA7}"/>
          </ac:spMkLst>
        </pc:spChg>
      </pc:sldChg>
      <pc:sldChg chg="modSp">
        <pc:chgData name="Jay Cao" userId="24e21172780c2dbf" providerId="LiveId" clId="{EB55EE8B-F99B-46E2-A9AD-0170EA6E8F16}" dt="2020-12-28T21:54:29.156" v="1764" actId="1076"/>
        <pc:sldMkLst>
          <pc:docMk/>
          <pc:sldMk cId="2410004837" sldId="285"/>
        </pc:sldMkLst>
        <pc:picChg chg="mod">
          <ac:chgData name="Jay Cao" userId="24e21172780c2dbf" providerId="LiveId" clId="{EB55EE8B-F99B-46E2-A9AD-0170EA6E8F16}" dt="2020-12-28T21:54:29.156" v="1764" actId="1076"/>
          <ac:picMkLst>
            <pc:docMk/>
            <pc:sldMk cId="2410004837" sldId="285"/>
            <ac:picMk id="8" creationId="{92560FCD-8E2A-470C-B4D7-1C6C34E82D19}"/>
          </ac:picMkLst>
        </pc:picChg>
      </pc:sldChg>
      <pc:sldChg chg="modSp add del">
        <pc:chgData name="Jay Cao" userId="24e21172780c2dbf" providerId="LiveId" clId="{EB55EE8B-F99B-46E2-A9AD-0170EA6E8F16}" dt="2020-12-28T21:45:31.508" v="1711" actId="20577"/>
        <pc:sldMkLst>
          <pc:docMk/>
          <pc:sldMk cId="160250574" sldId="291"/>
        </pc:sldMkLst>
        <pc:spChg chg="mod">
          <ac:chgData name="Jay Cao" userId="24e21172780c2dbf" providerId="LiveId" clId="{EB55EE8B-F99B-46E2-A9AD-0170EA6E8F16}" dt="2020-12-28T21:45:23.769" v="1709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1:45:31.508" v="1711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1:54:25.207" v="1763" actId="1076"/>
        <pc:sldMkLst>
          <pc:docMk/>
          <pc:sldMk cId="2203061369" sldId="293"/>
        </pc:sldMkLst>
        <pc:picChg chg="mod">
          <ac:chgData name="Jay Cao" userId="24e21172780c2dbf" providerId="LiveId" clId="{EB55EE8B-F99B-46E2-A9AD-0170EA6E8F16}" dt="2020-12-28T21:54:25.207" v="1763" actId="1076"/>
          <ac:picMkLst>
            <pc:docMk/>
            <pc:sldMk cId="2203061369" sldId="293"/>
            <ac:picMk id="10" creationId="{00000000-0000-0000-0000-000000000000}"/>
          </ac:picMkLst>
        </pc:picChg>
      </pc:sldChg>
      <pc:sldChg chg="del">
        <pc:chgData name="Jay Cao" userId="24e21172780c2dbf" providerId="LiveId" clId="{EB55EE8B-F99B-46E2-A9AD-0170EA6E8F16}" dt="2020-12-28T21:59:35.056" v="1826" actId="2696"/>
        <pc:sldMkLst>
          <pc:docMk/>
          <pc:sldMk cId="144935272" sldId="307"/>
        </pc:sldMkLst>
      </pc:sldChg>
      <pc:sldChg chg="modSp">
        <pc:chgData name="Jay Cao" userId="24e21172780c2dbf" providerId="LiveId" clId="{EB55EE8B-F99B-46E2-A9AD-0170EA6E8F16}" dt="2020-12-28T21:26:48.653" v="1486" actId="113"/>
        <pc:sldMkLst>
          <pc:docMk/>
          <pc:sldMk cId="1127577510" sldId="329"/>
        </pc:sldMkLst>
        <pc:spChg chg="mod">
          <ac:chgData name="Jay Cao" userId="24e21172780c2dbf" providerId="LiveId" clId="{EB55EE8B-F99B-46E2-A9AD-0170EA6E8F16}" dt="2020-12-28T21:26:48.653" v="1486" actId="113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EB55EE8B-F99B-46E2-A9AD-0170EA6E8F16}" dt="2020-12-28T19:17:46.518" v="1306" actId="20577"/>
          <ac:spMkLst>
            <pc:docMk/>
            <pc:sldMk cId="1127577510" sldId="329"/>
            <ac:spMk id="3" creationId="{050C7151-25D6-41BB-BF6D-49ABBE6383FF}"/>
          </ac:spMkLst>
        </pc:spChg>
      </pc:sldChg>
      <pc:sldChg chg="modSp del">
        <pc:chgData name="Jay Cao" userId="24e21172780c2dbf" providerId="LiveId" clId="{EB55EE8B-F99B-46E2-A9AD-0170EA6E8F16}" dt="2020-12-28T21:19:18.346" v="1396" actId="2696"/>
        <pc:sldMkLst>
          <pc:docMk/>
          <pc:sldMk cId="4182965044" sldId="336"/>
        </pc:sldMkLst>
        <pc:spChg chg="mod">
          <ac:chgData name="Jay Cao" userId="24e21172780c2dbf" providerId="LiveId" clId="{EB55EE8B-F99B-46E2-A9AD-0170EA6E8F16}" dt="2020-12-28T18:54:27.882" v="1190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delSp modSp add">
        <pc:chgData name="Jay Cao" userId="24e21172780c2dbf" providerId="LiveId" clId="{EB55EE8B-F99B-46E2-A9AD-0170EA6E8F16}" dt="2020-12-28T18:52:55.907" v="1185" actId="20577"/>
        <pc:sldMkLst>
          <pc:docMk/>
          <pc:sldMk cId="1024810455" sldId="344"/>
        </pc:sldMkLst>
        <pc:spChg chg="mod">
          <ac:chgData name="Jay Cao" userId="24e21172780c2dbf" providerId="LiveId" clId="{EB55EE8B-F99B-46E2-A9AD-0170EA6E8F16}" dt="2020-12-28T18:52:55.907" v="1185" actId="20577"/>
          <ac:spMkLst>
            <pc:docMk/>
            <pc:sldMk cId="1024810455" sldId="344"/>
            <ac:spMk id="3" creationId="{38FC63AA-1117-4358-896D-E486DF010D1E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7" creationId="{00000000-0000-0000-0000-000000000000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9" creationId="{00000000-0000-0000-0000-000000000000}"/>
          </ac:spMkLst>
        </pc:spChg>
        <pc:picChg chg="del">
          <ac:chgData name="Jay Cao" userId="24e21172780c2dbf" providerId="LiveId" clId="{EB55EE8B-F99B-46E2-A9AD-0170EA6E8F16}" dt="2020-12-28T18:15:51.099" v="433" actId="478"/>
          <ac:picMkLst>
            <pc:docMk/>
            <pc:sldMk cId="1024810455" sldId="344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5" creationId="{00000000-0000-0000-0000-000000000000}"/>
          </ac:cxnSpMkLst>
        </pc:cxn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13" creationId="{00000000-0000-0000-0000-000000000000}"/>
          </ac:cxnSpMkLst>
        </pc:cxnChg>
      </pc:sldChg>
      <pc:sldChg chg="modSp add">
        <pc:chgData name="Jay Cao" userId="24e21172780c2dbf" providerId="LiveId" clId="{EB55EE8B-F99B-46E2-A9AD-0170EA6E8F16}" dt="2020-12-28T22:05:16.890" v="1886" actId="20577"/>
        <pc:sldMkLst>
          <pc:docMk/>
          <pc:sldMk cId="52840374" sldId="345"/>
        </pc:sldMkLst>
        <pc:spChg chg="mod">
          <ac:chgData name="Jay Cao" userId="24e21172780c2dbf" providerId="LiveId" clId="{EB55EE8B-F99B-46E2-A9AD-0170EA6E8F16}" dt="2020-12-28T22:05:16.890" v="1886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add ord">
        <pc:chgData name="Jay Cao" userId="24e21172780c2dbf" providerId="LiveId" clId="{EB55EE8B-F99B-46E2-A9AD-0170EA6E8F16}" dt="2020-12-28T22:01:08.962" v="1833"/>
        <pc:sldMkLst>
          <pc:docMk/>
          <pc:sldMk cId="850675588" sldId="346"/>
        </pc:sldMkLst>
        <pc:spChg chg="mod">
          <ac:chgData name="Jay Cao" userId="24e21172780c2dbf" providerId="LiveId" clId="{EB55EE8B-F99B-46E2-A9AD-0170EA6E8F16}" dt="2020-12-28T21:57:15.740" v="1767" actId="6549"/>
          <ac:spMkLst>
            <pc:docMk/>
            <pc:sldMk cId="850675588" sldId="346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2:01:08.962" v="1833"/>
          <ac:spMkLst>
            <pc:docMk/>
            <pc:sldMk cId="850675588" sldId="346"/>
            <ac:spMk id="3" creationId="{00000000-0000-0000-0000-000000000000}"/>
          </ac:spMkLst>
        </pc:spChg>
      </pc:sldChg>
      <pc:sldChg chg="addSp delSp modSp add">
        <pc:chgData name="Jay Cao" userId="24e21172780c2dbf" providerId="LiveId" clId="{EB55EE8B-F99B-46E2-A9AD-0170EA6E8F16}" dt="2020-12-28T21:54:38.016" v="1766" actId="1076"/>
        <pc:sldMkLst>
          <pc:docMk/>
          <pc:sldMk cId="3843470001" sldId="347"/>
        </pc:sldMkLst>
        <pc:spChg chg="mod">
          <ac:chgData name="Jay Cao" userId="24e21172780c2dbf" providerId="LiveId" clId="{EB55EE8B-F99B-46E2-A9AD-0170EA6E8F16}" dt="2020-12-28T21:47:03.624" v="1755" actId="20577"/>
          <ac:spMkLst>
            <pc:docMk/>
            <pc:sldMk cId="3843470001" sldId="347"/>
            <ac:spMk id="2" creationId="{67ACAA8A-12A1-4FD8-A154-A3D89A6DAB95}"/>
          </ac:spMkLst>
        </pc:spChg>
        <pc:spChg chg="del">
          <ac:chgData name="Jay Cao" userId="24e21172780c2dbf" providerId="LiveId" clId="{EB55EE8B-F99B-46E2-A9AD-0170EA6E8F16}" dt="2020-12-28T21:53:50.379" v="1756" actId="478"/>
          <ac:spMkLst>
            <pc:docMk/>
            <pc:sldMk cId="3843470001" sldId="347"/>
            <ac:spMk id="3" creationId="{B3BD39BE-9913-4CD8-B406-A20DF3F4132F}"/>
          </ac:spMkLst>
        </pc:spChg>
        <pc:picChg chg="add mod">
          <ac:chgData name="Jay Cao" userId="24e21172780c2dbf" providerId="LiveId" clId="{EB55EE8B-F99B-46E2-A9AD-0170EA6E8F16}" dt="2020-12-28T21:54:38.016" v="1766" actId="1076"/>
          <ac:picMkLst>
            <pc:docMk/>
            <pc:sldMk cId="3843470001" sldId="347"/>
            <ac:picMk id="4" creationId="{96E844BC-E251-4370-B006-ED8A9BB7B803}"/>
          </ac:picMkLst>
        </pc:picChg>
      </pc:sldChg>
      <pc:sldChg chg="modSp add ord">
        <pc:chgData name="Jay Cao" userId="24e21172780c2dbf" providerId="LiveId" clId="{EB55EE8B-F99B-46E2-A9AD-0170EA6E8F16}" dt="2020-12-28T22:02:25.949" v="1837" actId="6549"/>
        <pc:sldMkLst>
          <pc:docMk/>
          <pc:sldMk cId="3385576439" sldId="348"/>
        </pc:sldMkLst>
        <pc:spChg chg="mod">
          <ac:chgData name="Jay Cao" userId="24e21172780c2dbf" providerId="LiveId" clId="{EB55EE8B-F99B-46E2-A9AD-0170EA6E8F16}" dt="2020-12-28T22:02:25.949" v="1837" actId="6549"/>
          <ac:spMkLst>
            <pc:docMk/>
            <pc:sldMk cId="3385576439" sldId="348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D49F36B8-B0A8-4276-A422-B8773EAD8204}"/>
    <pc:docChg chg="custSel modSld">
      <pc:chgData name="Jay Cao" userId="24e21172780c2dbf" providerId="LiveId" clId="{D49F36B8-B0A8-4276-A422-B8773EAD8204}" dt="2019-10-01T15:20:28.538" v="34" actId="207"/>
      <pc:docMkLst>
        <pc:docMk/>
      </pc:docMkLst>
      <pc:sldChg chg="modSp">
        <pc:chgData name="Jay Cao" userId="24e21172780c2dbf" providerId="LiveId" clId="{D49F36B8-B0A8-4276-A422-B8773EAD8204}" dt="2019-09-24T21:01:06.178" v="0" actId="207"/>
        <pc:sldMkLst>
          <pc:docMk/>
          <pc:sldMk cId="222970591" sldId="263"/>
        </pc:sldMkLst>
        <pc:spChg chg="mod">
          <ac:chgData name="Jay Cao" userId="24e21172780c2dbf" providerId="LiveId" clId="{D49F36B8-B0A8-4276-A422-B8773EAD8204}" dt="2019-09-24T21:01:06.178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09-24T21:03:53.257" v="31"/>
        <pc:sldMkLst>
          <pc:docMk/>
          <pc:sldMk cId="939559567" sldId="295"/>
        </pc:sldMkLst>
        <pc:spChg chg="mod">
          <ac:chgData name="Jay Cao" userId="24e21172780c2dbf" providerId="LiveId" clId="{D49F36B8-B0A8-4276-A422-B8773EAD8204}" dt="2019-09-24T21:03:53.257" v="31"/>
          <ac:spMkLst>
            <pc:docMk/>
            <pc:sldMk cId="939559567" sldId="295"/>
            <ac:spMk id="3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10-01T15:20:28.538" v="34" actId="207"/>
        <pc:sldMkLst>
          <pc:docMk/>
          <pc:sldMk cId="1359506617" sldId="304"/>
        </pc:sldMkLst>
        <pc:spChg chg="mod">
          <ac:chgData name="Jay Cao" userId="24e21172780c2dbf" providerId="LiveId" clId="{D49F36B8-B0A8-4276-A422-B8773EAD8204}" dt="2019-10-01T15:20:28.538" v="34" actId="207"/>
          <ac:spMkLst>
            <pc:docMk/>
            <pc:sldMk cId="1359506617" sldId="304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C5FE4D5D-80C8-4C1C-A5F6-8DB16A574B70}"/>
    <pc:docChg chg="undo custSel addSld delSld modSld">
      <pc:chgData name="Jay Cao" userId="24e21172780c2dbf" providerId="LiveId" clId="{C5FE4D5D-80C8-4C1C-A5F6-8DB16A574B70}" dt="2019-11-04T17:32:53.893" v="680" actId="5793"/>
      <pc:docMkLst>
        <pc:docMk/>
      </pc:docMkLst>
      <pc:sldChg chg="modSp">
        <pc:chgData name="Jay Cao" userId="24e21172780c2dbf" providerId="LiveId" clId="{C5FE4D5D-80C8-4C1C-A5F6-8DB16A574B70}" dt="2019-11-04T15:05:37.065" v="80" actId="20577"/>
        <pc:sldMkLst>
          <pc:docMk/>
          <pc:sldMk cId="222970591" sldId="263"/>
        </pc:sldMkLst>
        <pc:spChg chg="mod">
          <ac:chgData name="Jay Cao" userId="24e21172780c2dbf" providerId="LiveId" clId="{C5FE4D5D-80C8-4C1C-A5F6-8DB16A574B70}" dt="2019-11-04T15:05:37.065" v="80" actId="20577"/>
          <ac:spMkLst>
            <pc:docMk/>
            <pc:sldMk cId="222970591" sldId="263"/>
            <ac:spMk id="5" creationId="{00000000-0000-0000-0000-000000000000}"/>
          </ac:spMkLst>
        </pc:spChg>
      </pc:sldChg>
      <pc:sldChg chg="addSp modSp">
        <pc:chgData name="Jay Cao" userId="24e21172780c2dbf" providerId="LiveId" clId="{C5FE4D5D-80C8-4C1C-A5F6-8DB16A574B70}" dt="2019-11-04T15:14:01.973" v="191" actId="1038"/>
        <pc:sldMkLst>
          <pc:docMk/>
          <pc:sldMk cId="616973661" sldId="278"/>
        </pc:sldMkLst>
        <pc:spChg chg="mod">
          <ac:chgData name="Jay Cao" userId="24e21172780c2dbf" providerId="LiveId" clId="{C5FE4D5D-80C8-4C1C-A5F6-8DB16A574B70}" dt="2019-11-04T15:08:46.163" v="90" actId="20577"/>
          <ac:spMkLst>
            <pc:docMk/>
            <pc:sldMk cId="616973661" sldId="278"/>
            <ac:spMk id="4" creationId="{8DA3BB94-2322-4E7B-B91E-BD8E44E9D06C}"/>
          </ac:spMkLst>
        </pc:spChg>
        <pc:spChg chg="add mod">
          <ac:chgData name="Jay Cao" userId="24e21172780c2dbf" providerId="LiveId" clId="{C5FE4D5D-80C8-4C1C-A5F6-8DB16A574B70}" dt="2019-11-04T15:14:01.973" v="191" actId="1038"/>
          <ac:spMkLst>
            <pc:docMk/>
            <pc:sldMk cId="616973661" sldId="278"/>
            <ac:spMk id="5" creationId="{A70C7D6D-5072-4611-BE6B-6B16FF74821D}"/>
          </ac:spMkLst>
        </pc:spChg>
      </pc:sldChg>
      <pc:sldChg chg="modSp">
        <pc:chgData name="Jay Cao" userId="24e21172780c2dbf" providerId="LiveId" clId="{C5FE4D5D-80C8-4C1C-A5F6-8DB16A574B70}" dt="2019-11-04T15:38:04.756" v="378" actId="20577"/>
        <pc:sldMkLst>
          <pc:docMk/>
          <pc:sldMk cId="160250574" sldId="291"/>
        </pc:sldMkLst>
        <pc:spChg chg="mod">
          <ac:chgData name="Jay Cao" userId="24e21172780c2dbf" providerId="LiveId" clId="{C5FE4D5D-80C8-4C1C-A5F6-8DB16A574B70}" dt="2019-11-04T15:38:04.756" v="378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5:16:38.019" v="238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addSp delSp modSp">
        <pc:chgData name="Jay Cao" userId="24e21172780c2dbf" providerId="LiveId" clId="{C5FE4D5D-80C8-4C1C-A5F6-8DB16A574B70}" dt="2019-11-04T15:44:37.271" v="394" actId="478"/>
        <pc:sldMkLst>
          <pc:docMk/>
          <pc:sldMk cId="4217946773" sldId="297"/>
        </pc:sldMkLst>
        <pc:graphicFrameChg chg="modGraphic">
          <ac:chgData name="Jay Cao" userId="24e21172780c2dbf" providerId="LiveId" clId="{C5FE4D5D-80C8-4C1C-A5F6-8DB16A574B70}" dt="2019-11-04T15:36:39.990" v="361" actId="20577"/>
          <ac:graphicFrameMkLst>
            <pc:docMk/>
            <pc:sldMk cId="4217946773" sldId="297"/>
            <ac:graphicFrameMk id="3" creationId="{00000000-0000-0000-0000-000000000000}"/>
          </ac:graphicFrameMkLst>
        </pc:graphicFrameChg>
        <pc:cxnChg chg="add del mod">
          <ac:chgData name="Jay Cao" userId="24e21172780c2dbf" providerId="LiveId" clId="{C5FE4D5D-80C8-4C1C-A5F6-8DB16A574B70}" dt="2019-11-04T15:44:34.874" v="393" actId="478"/>
          <ac:cxnSpMkLst>
            <pc:docMk/>
            <pc:sldMk cId="4217946773" sldId="297"/>
            <ac:cxnSpMk id="5" creationId="{BE297277-F509-4B86-951E-D1C17215FF77}"/>
          </ac:cxnSpMkLst>
        </pc:cxnChg>
        <pc:cxnChg chg="add del mod">
          <ac:chgData name="Jay Cao" userId="24e21172780c2dbf" providerId="LiveId" clId="{C5FE4D5D-80C8-4C1C-A5F6-8DB16A574B70}" dt="2019-11-04T15:44:37.271" v="394" actId="478"/>
          <ac:cxnSpMkLst>
            <pc:docMk/>
            <pc:sldMk cId="4217946773" sldId="297"/>
            <ac:cxnSpMk id="9" creationId="{8970A0ED-3005-4CD9-913B-985A6A848DBF}"/>
          </ac:cxnSpMkLst>
        </pc:cxnChg>
      </pc:sldChg>
      <pc:sldChg chg="modSp">
        <pc:chgData name="Jay Cao" userId="24e21172780c2dbf" providerId="LiveId" clId="{C5FE4D5D-80C8-4C1C-A5F6-8DB16A574B70}" dt="2019-11-01T18:34:46.946" v="0" actId="6549"/>
        <pc:sldMkLst>
          <pc:docMk/>
          <pc:sldMk cId="4176356374" sldId="309"/>
        </pc:sldMkLst>
        <pc:spChg chg="mod">
          <ac:chgData name="Jay Cao" userId="24e21172780c2dbf" providerId="LiveId" clId="{C5FE4D5D-80C8-4C1C-A5F6-8DB16A574B70}" dt="2019-11-01T18:34:46.946" v="0" actId="6549"/>
          <ac:spMkLst>
            <pc:docMk/>
            <pc:sldMk cId="4176356374" sldId="309"/>
            <ac:spMk id="3" creationId="{00000000-0000-0000-0000-000000000000}"/>
          </ac:spMkLst>
        </pc:spChg>
      </pc:sldChg>
      <pc:sldChg chg="delSp modSp">
        <pc:chgData name="Jay Cao" userId="24e21172780c2dbf" providerId="LiveId" clId="{C5FE4D5D-80C8-4C1C-A5F6-8DB16A574B70}" dt="2019-11-01T19:46:06.508" v="56" actId="6549"/>
        <pc:sldMkLst>
          <pc:docMk/>
          <pc:sldMk cId="2855024186" sldId="313"/>
        </pc:sldMkLst>
        <pc:spChg chg="mod">
          <ac:chgData name="Jay Cao" userId="24e21172780c2dbf" providerId="LiveId" clId="{C5FE4D5D-80C8-4C1C-A5F6-8DB16A574B70}" dt="2019-11-01T18:37:12.868" v="47" actId="20577"/>
          <ac:spMkLst>
            <pc:docMk/>
            <pc:sldMk cId="2855024186" sldId="313"/>
            <ac:spMk id="3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8.734" v="27" actId="478"/>
          <ac:spMkLst>
            <pc:docMk/>
            <pc:sldMk cId="2855024186" sldId="313"/>
            <ac:spMk id="4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5.626" v="26" actId="478"/>
          <ac:spMkLst>
            <pc:docMk/>
            <pc:sldMk cId="2855024186" sldId="313"/>
            <ac:spMk id="5" creationId="{00000000-0000-0000-0000-000000000000}"/>
          </ac:spMkLst>
        </pc:spChg>
        <pc:spChg chg="del">
          <ac:chgData name="Jay Cao" userId="24e21172780c2dbf" providerId="LiveId" clId="{C5FE4D5D-80C8-4C1C-A5F6-8DB16A574B70}" dt="2019-11-01T18:36:31.514" v="28" actId="478"/>
          <ac:spMkLst>
            <pc:docMk/>
            <pc:sldMk cId="2855024186" sldId="313"/>
            <ac:spMk id="10" creationId="{00000000-0000-0000-0000-000000000000}"/>
          </ac:spMkLst>
        </pc:spChg>
        <pc:spChg chg="mod">
          <ac:chgData name="Jay Cao" userId="24e21172780c2dbf" providerId="LiveId" clId="{C5FE4D5D-80C8-4C1C-A5F6-8DB16A574B70}" dt="2019-11-01T19:46:06.508" v="56" actId="6549"/>
          <ac:spMkLst>
            <pc:docMk/>
            <pc:sldMk cId="2855024186" sldId="313"/>
            <ac:spMk id="11" creationId="{116C3521-D943-44B3-A3CD-E9BD9D31B3A6}"/>
          </ac:spMkLst>
        </pc:spChg>
      </pc:sldChg>
      <pc:sldChg chg="modSp">
        <pc:chgData name="Jay Cao" userId="24e21172780c2dbf" providerId="LiveId" clId="{C5FE4D5D-80C8-4C1C-A5F6-8DB16A574B70}" dt="2019-11-01T18:37:30.790" v="51" actId="20577"/>
        <pc:sldMkLst>
          <pc:docMk/>
          <pc:sldMk cId="241107658" sldId="315"/>
        </pc:sldMkLst>
        <pc:spChg chg="mod">
          <ac:chgData name="Jay Cao" userId="24e21172780c2dbf" providerId="LiveId" clId="{C5FE4D5D-80C8-4C1C-A5F6-8DB16A574B70}" dt="2019-11-01T18:37:30.790" v="51" actId="20577"/>
          <ac:spMkLst>
            <pc:docMk/>
            <pc:sldMk cId="241107658" sldId="315"/>
            <ac:spMk id="3" creationId="{00000000-0000-0000-0000-000000000000}"/>
          </ac:spMkLst>
        </pc:spChg>
      </pc:sldChg>
      <pc:sldChg chg="modSp">
        <pc:chgData name="Jay Cao" userId="24e21172780c2dbf" providerId="LiveId" clId="{C5FE4D5D-80C8-4C1C-A5F6-8DB16A574B70}" dt="2019-11-04T16:00:00.434" v="517"/>
        <pc:sldMkLst>
          <pc:docMk/>
          <pc:sldMk cId="2523934574" sldId="327"/>
        </pc:sldMkLst>
        <pc:graphicFrameChg chg="mod modGraphic">
          <ac:chgData name="Jay Cao" userId="24e21172780c2dbf" providerId="LiveId" clId="{C5FE4D5D-80C8-4C1C-A5F6-8DB16A574B70}" dt="2019-11-04T16:00:00.434" v="517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modSp">
        <pc:chgData name="Jay Cao" userId="24e21172780c2dbf" providerId="LiveId" clId="{C5FE4D5D-80C8-4C1C-A5F6-8DB16A574B70}" dt="2019-11-01T19:58:37.578" v="63" actId="20577"/>
        <pc:sldMkLst>
          <pc:docMk/>
          <pc:sldMk cId="528747015" sldId="328"/>
        </pc:sldMkLst>
        <pc:spChg chg="mod">
          <ac:chgData name="Jay Cao" userId="24e21172780c2dbf" providerId="LiveId" clId="{C5FE4D5D-80C8-4C1C-A5F6-8DB16A574B70}" dt="2019-11-01T19:58:37.578" v="63" actId="20577"/>
          <ac:spMkLst>
            <pc:docMk/>
            <pc:sldMk cId="528747015" sldId="328"/>
            <ac:spMk id="3" creationId="{4158AF7E-2FCF-4498-8E6C-160C2778FF82}"/>
          </ac:spMkLst>
        </pc:spChg>
      </pc:sldChg>
      <pc:sldChg chg="modSp add">
        <pc:chgData name="Jay Cao" userId="24e21172780c2dbf" providerId="LiveId" clId="{C5FE4D5D-80C8-4C1C-A5F6-8DB16A574B70}" dt="2019-11-04T15:34:07.862" v="335" actId="20577"/>
        <pc:sldMkLst>
          <pc:docMk/>
          <pc:sldMk cId="1127577510" sldId="329"/>
        </pc:sldMkLst>
        <pc:spChg chg="mod">
          <ac:chgData name="Jay Cao" userId="24e21172780c2dbf" providerId="LiveId" clId="{C5FE4D5D-80C8-4C1C-A5F6-8DB16A574B70}" dt="2019-11-04T15:34:07.862" v="335" actId="20577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C5FE4D5D-80C8-4C1C-A5F6-8DB16A574B70}" dt="2019-11-04T15:32:56.414" v="330" actId="5793"/>
          <ac:spMkLst>
            <pc:docMk/>
            <pc:sldMk cId="1127577510" sldId="329"/>
            <ac:spMk id="3" creationId="{050C7151-25D6-41BB-BF6D-49ABBE6383FF}"/>
          </ac:spMkLst>
        </pc:spChg>
      </pc:sldChg>
      <pc:sldChg chg="add">
        <pc:chgData name="Jay Cao" userId="24e21172780c2dbf" providerId="LiveId" clId="{C5FE4D5D-80C8-4C1C-A5F6-8DB16A574B70}" dt="2019-11-04T15:44:31.923" v="392"/>
        <pc:sldMkLst>
          <pc:docMk/>
          <pc:sldMk cId="1542649931" sldId="330"/>
        </pc:sldMkLst>
      </pc:sldChg>
      <pc:sldChg chg="addSp delSp modSp add">
        <pc:chgData name="Jay Cao" userId="24e21172780c2dbf" providerId="LiveId" clId="{C5FE4D5D-80C8-4C1C-A5F6-8DB16A574B70}" dt="2019-11-04T16:00:23.737" v="525" actId="14100"/>
        <pc:sldMkLst>
          <pc:docMk/>
          <pc:sldMk cId="26138507" sldId="331"/>
        </pc:sldMkLst>
        <pc:spChg chg="add del mod">
          <ac:chgData name="Jay Cao" userId="24e21172780c2dbf" providerId="LiveId" clId="{C5FE4D5D-80C8-4C1C-A5F6-8DB16A574B70}" dt="2019-11-04T15:45:14.017" v="397" actId="11529"/>
          <ac:spMkLst>
            <pc:docMk/>
            <pc:sldMk cId="26138507" sldId="331"/>
            <ac:spMk id="3" creationId="{C6740145-E85C-45BC-A7B9-CCE374EA9E4B}"/>
          </ac:spMkLst>
        </pc:spChg>
        <pc:spChg chg="mod">
          <ac:chgData name="Jay Cao" userId="24e21172780c2dbf" providerId="LiveId" clId="{C5FE4D5D-80C8-4C1C-A5F6-8DB16A574B70}" dt="2019-11-04T15:48:56.588" v="452" actId="1076"/>
          <ac:spMkLst>
            <pc:docMk/>
            <pc:sldMk cId="26138507" sldId="331"/>
            <ac:spMk id="4" creationId="{49119975-4098-4F47-BC47-A7943E8582A4}"/>
          </ac:spMkLst>
        </pc:spChg>
        <pc:spChg chg="add del mod">
          <ac:chgData name="Jay Cao" userId="24e21172780c2dbf" providerId="LiveId" clId="{C5FE4D5D-80C8-4C1C-A5F6-8DB16A574B70}" dt="2019-11-04T15:48:53.170" v="450" actId="478"/>
          <ac:spMkLst>
            <pc:docMk/>
            <pc:sldMk cId="26138507" sldId="331"/>
            <ac:spMk id="5" creationId="{1DB61E91-1ECD-44CF-9A54-979C07153AC8}"/>
          </ac:spMkLst>
        </pc:spChg>
        <pc:spChg chg="add del mod">
          <ac:chgData name="Jay Cao" userId="24e21172780c2dbf" providerId="LiveId" clId="{C5FE4D5D-80C8-4C1C-A5F6-8DB16A574B70}" dt="2019-11-04T15:46:34.251" v="423" actId="478"/>
          <ac:spMkLst>
            <pc:docMk/>
            <pc:sldMk cId="26138507" sldId="331"/>
            <ac:spMk id="7" creationId="{1789EDC9-DF10-455F-8004-149281770E82}"/>
          </ac:spMkLst>
        </pc:spChg>
        <pc:spChg chg="add del mod">
          <ac:chgData name="Jay Cao" userId="24e21172780c2dbf" providerId="LiveId" clId="{C5FE4D5D-80C8-4C1C-A5F6-8DB16A574B70}" dt="2019-11-04T15:49:36.917" v="467" actId="478"/>
          <ac:spMkLst>
            <pc:docMk/>
            <pc:sldMk cId="26138507" sldId="331"/>
            <ac:spMk id="8" creationId="{4427AA3C-9D57-4DD5-BDAF-F75A28CF6912}"/>
          </ac:spMkLst>
        </pc:spChg>
        <pc:spChg chg="add del mod">
          <ac:chgData name="Jay Cao" userId="24e21172780c2dbf" providerId="LiveId" clId="{C5FE4D5D-80C8-4C1C-A5F6-8DB16A574B70}" dt="2019-11-04T15:49:23.721" v="458" actId="478"/>
          <ac:spMkLst>
            <pc:docMk/>
            <pc:sldMk cId="26138507" sldId="331"/>
            <ac:spMk id="9" creationId="{702509F4-A3C0-4876-A77D-5878DE7C1E89}"/>
          </ac:spMkLst>
        </pc:spChg>
        <pc:spChg chg="add mod">
          <ac:chgData name="Jay Cao" userId="24e21172780c2dbf" providerId="LiveId" clId="{C5FE4D5D-80C8-4C1C-A5F6-8DB16A574B70}" dt="2019-11-04T15:49:20.640" v="457" actId="1035"/>
          <ac:spMkLst>
            <pc:docMk/>
            <pc:sldMk cId="26138507" sldId="331"/>
            <ac:spMk id="10" creationId="{40E4B0E6-B322-4B66-9426-3A0348DE9CE3}"/>
          </ac:spMkLst>
        </pc:spChg>
        <pc:spChg chg="add mod">
          <ac:chgData name="Jay Cao" userId="24e21172780c2dbf" providerId="LiveId" clId="{C5FE4D5D-80C8-4C1C-A5F6-8DB16A574B70}" dt="2019-11-04T16:00:23.737" v="525" actId="14100"/>
          <ac:spMkLst>
            <pc:docMk/>
            <pc:sldMk cId="26138507" sldId="331"/>
            <ac:spMk id="11" creationId="{E6A727EA-BC68-4B12-AD16-D7E340DF492C}"/>
          </ac:spMkLst>
        </pc:spChg>
        <pc:spChg chg="add mod">
          <ac:chgData name="Jay Cao" userId="24e21172780c2dbf" providerId="LiveId" clId="{C5FE4D5D-80C8-4C1C-A5F6-8DB16A574B70}" dt="2019-11-04T15:50:51.119" v="487" actId="1037"/>
          <ac:spMkLst>
            <pc:docMk/>
            <pc:sldMk cId="26138507" sldId="331"/>
            <ac:spMk id="12" creationId="{DBB9F2E0-A12E-4E0D-9373-96DDA36C1348}"/>
          </ac:spMkLst>
        </pc:spChg>
        <pc:graphicFrameChg chg="mod">
          <ac:chgData name="Jay Cao" userId="24e21172780c2dbf" providerId="LiveId" clId="{C5FE4D5D-80C8-4C1C-A5F6-8DB16A574B70}" dt="2019-11-04T16:00:12.271" v="523"/>
          <ac:graphicFrameMkLst>
            <pc:docMk/>
            <pc:sldMk cId="26138507" sldId="331"/>
            <ac:graphicFrameMk id="6" creationId="{2F1BFA49-E26A-45BF-B0C3-BF8B8D347535}"/>
          </ac:graphicFrameMkLst>
        </pc:graphicFrameChg>
      </pc:sldChg>
      <pc:sldChg chg="addSp delSp modSp add del">
        <pc:chgData name="Jay Cao" userId="24e21172780c2dbf" providerId="LiveId" clId="{C5FE4D5D-80C8-4C1C-A5F6-8DB16A574B70}" dt="2019-11-04T15:49:48.744" v="470" actId="2696"/>
        <pc:sldMkLst>
          <pc:docMk/>
          <pc:sldMk cId="943684296" sldId="332"/>
        </pc:sldMkLst>
        <pc:spChg chg="add del mod">
          <ac:chgData name="Jay Cao" userId="24e21172780c2dbf" providerId="LiveId" clId="{C5FE4D5D-80C8-4C1C-A5F6-8DB16A574B70}" dt="2019-11-04T15:48:04.497" v="443" actId="478"/>
          <ac:spMkLst>
            <pc:docMk/>
            <pc:sldMk cId="943684296" sldId="332"/>
            <ac:spMk id="10" creationId="{8D5C9D34-B42E-44C4-A12F-4FE3DBA9045B}"/>
          </ac:spMkLst>
        </pc:spChg>
      </pc:sldChg>
      <pc:sldChg chg="addSp modSp add">
        <pc:chgData name="Jay Cao" userId="24e21172780c2dbf" providerId="LiveId" clId="{C5FE4D5D-80C8-4C1C-A5F6-8DB16A574B70}" dt="2019-11-04T16:07:00.517" v="537" actId="1035"/>
        <pc:sldMkLst>
          <pc:docMk/>
          <pc:sldMk cId="4235187763" sldId="332"/>
        </pc:sldMkLst>
        <pc:spChg chg="add mod">
          <ac:chgData name="Jay Cao" userId="24e21172780c2dbf" providerId="LiveId" clId="{C5FE4D5D-80C8-4C1C-A5F6-8DB16A574B70}" dt="2019-11-04T16:07:00.517" v="537" actId="1035"/>
          <ac:spMkLst>
            <pc:docMk/>
            <pc:sldMk cId="4235187763" sldId="332"/>
            <ac:spMk id="8" creationId="{3CA43414-ADCC-4A56-A7AD-772586938AB1}"/>
          </ac:spMkLst>
        </pc:spChg>
        <pc:spChg chg="mod">
          <ac:chgData name="Jay Cao" userId="24e21172780c2dbf" providerId="LiveId" clId="{C5FE4D5D-80C8-4C1C-A5F6-8DB16A574B70}" dt="2019-11-04T15:50:21.548" v="475" actId="1076"/>
          <ac:spMkLst>
            <pc:docMk/>
            <pc:sldMk cId="4235187763" sldId="332"/>
            <ac:spMk id="10" creationId="{40E4B0E6-B322-4B66-9426-3A0348DE9CE3}"/>
          </ac:spMkLst>
        </pc:spChg>
        <pc:spChg chg="mod">
          <ac:chgData name="Jay Cao" userId="24e21172780c2dbf" providerId="LiveId" clId="{C5FE4D5D-80C8-4C1C-A5F6-8DB16A574B70}" dt="2019-11-04T16:00:42.826" v="533" actId="14100"/>
          <ac:spMkLst>
            <pc:docMk/>
            <pc:sldMk cId="4235187763" sldId="332"/>
            <ac:spMk id="11" creationId="{E6A727EA-BC68-4B12-AD16-D7E340DF492C}"/>
          </ac:spMkLst>
        </pc:spChg>
        <pc:graphicFrameChg chg="mod">
          <ac:chgData name="Jay Cao" userId="24e21172780c2dbf" providerId="LiveId" clId="{C5FE4D5D-80C8-4C1C-A5F6-8DB16A574B70}" dt="2019-11-04T16:00:34.276" v="531"/>
          <ac:graphicFrameMkLst>
            <pc:docMk/>
            <pc:sldMk cId="4235187763" sldId="332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C5FE4D5D-80C8-4C1C-A5F6-8DB16A574B70}" dt="2019-11-04T17:32:37.152" v="660" actId="6549"/>
        <pc:sldMkLst>
          <pc:docMk/>
          <pc:sldMk cId="3565913156" sldId="333"/>
        </pc:sldMkLst>
        <pc:spChg chg="mod">
          <ac:chgData name="Jay Cao" userId="24e21172780c2dbf" providerId="LiveId" clId="{C5FE4D5D-80C8-4C1C-A5F6-8DB16A574B70}" dt="2019-11-04T17:23:58.446" v="546" actId="20577"/>
          <ac:spMkLst>
            <pc:docMk/>
            <pc:sldMk cId="3565913156" sldId="333"/>
            <ac:spMk id="2" creationId="{00000000-0000-0000-0000-000000000000}"/>
          </ac:spMkLst>
        </pc:spChg>
        <pc:spChg chg="del">
          <ac:chgData name="Jay Cao" userId="24e21172780c2dbf" providerId="LiveId" clId="{C5FE4D5D-80C8-4C1C-A5F6-8DB16A574B70}" dt="2019-11-04T17:24:04.781" v="547" actId="478"/>
          <ac:spMkLst>
            <pc:docMk/>
            <pc:sldMk cId="3565913156" sldId="333"/>
            <ac:spMk id="3" creationId="{00000000-0000-0000-0000-000000000000}"/>
          </ac:spMkLst>
        </pc:spChg>
        <pc:spChg chg="add mod">
          <ac:chgData name="Jay Cao" userId="24e21172780c2dbf" providerId="LiveId" clId="{C5FE4D5D-80C8-4C1C-A5F6-8DB16A574B70}" dt="2019-11-04T17:32:37.152" v="660" actId="6549"/>
          <ac:spMkLst>
            <pc:docMk/>
            <pc:sldMk cId="3565913156" sldId="333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53.893" v="680" actId="5793"/>
        <pc:sldMkLst>
          <pc:docMk/>
          <pc:sldMk cId="138389297" sldId="334"/>
        </pc:sldMkLst>
        <pc:spChg chg="mod">
          <ac:chgData name="Jay Cao" userId="24e21172780c2dbf" providerId="LiveId" clId="{C5FE4D5D-80C8-4C1C-A5F6-8DB16A574B70}" dt="2019-11-04T17:29:32.858" v="625"/>
          <ac:spMkLst>
            <pc:docMk/>
            <pc:sldMk cId="138389297" sldId="334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53.893" v="680" actId="5793"/>
          <ac:spMkLst>
            <pc:docMk/>
            <pc:sldMk cId="138389297" sldId="334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23.963" v="659"/>
        <pc:sldMkLst>
          <pc:docMk/>
          <pc:sldMk cId="1089388418" sldId="335"/>
        </pc:sldMkLst>
        <pc:spChg chg="mod">
          <ac:chgData name="Jay Cao" userId="24e21172780c2dbf" providerId="LiveId" clId="{C5FE4D5D-80C8-4C1C-A5F6-8DB16A574B70}" dt="2019-11-04T17:28:35.006" v="591"/>
          <ac:spMkLst>
            <pc:docMk/>
            <pc:sldMk cId="1089388418" sldId="335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23.963" v="659"/>
          <ac:spMkLst>
            <pc:docMk/>
            <pc:sldMk cId="1089388418" sldId="335"/>
            <ac:spMk id="5" creationId="{BBFB7663-BAAA-4297-9ACE-304CF519369C}"/>
          </ac:spMkLst>
        </pc:spChg>
      </pc:sldChg>
    </pc:docChg>
  </pc:docChgLst>
  <pc:docChgLst>
    <pc:chgData name="Jay Cao" userId="24e21172780c2dbf" providerId="LiveId" clId="{09A2675D-6DE3-4BF7-8BDE-5EEC64CB58B6}"/>
    <pc:docChg chg="undo custSel addSld modSld">
      <pc:chgData name="Jay Cao" userId="24e21172780c2dbf" providerId="LiveId" clId="{09A2675D-6DE3-4BF7-8BDE-5EEC64CB58B6}" dt="2019-10-02T21:17:48.278" v="850" actId="20577"/>
      <pc:docMkLst>
        <pc:docMk/>
      </pc:docMkLst>
      <pc:sldChg chg="modSp">
        <pc:chgData name="Jay Cao" userId="24e21172780c2dbf" providerId="LiveId" clId="{09A2675D-6DE3-4BF7-8BDE-5EEC64CB58B6}" dt="2019-10-02T21:05:04.775" v="629" actId="1035"/>
        <pc:sldMkLst>
          <pc:docMk/>
          <pc:sldMk cId="4217946773" sldId="297"/>
        </pc:sldMkLst>
        <pc:graphicFrameChg chg="mod modGraphic">
          <ac:chgData name="Jay Cao" userId="24e21172780c2dbf" providerId="LiveId" clId="{09A2675D-6DE3-4BF7-8BDE-5EEC64CB58B6}" dt="2019-10-02T21:05:04.775" v="629" actId="1035"/>
          <ac:graphicFrameMkLst>
            <pc:docMk/>
            <pc:sldMk cId="4217946773" sldId="297"/>
            <ac:graphicFrameMk id="3" creationId="{00000000-0000-0000-0000-000000000000}"/>
          </ac:graphicFrameMkLst>
        </pc:graphicFrameChg>
      </pc:sldChg>
      <pc:sldChg chg="addSp delSp modSp">
        <pc:chgData name="Jay Cao" userId="24e21172780c2dbf" providerId="LiveId" clId="{09A2675D-6DE3-4BF7-8BDE-5EEC64CB58B6}" dt="2019-10-02T20:12:02.770" v="402" actId="20577"/>
        <pc:sldMkLst>
          <pc:docMk/>
          <pc:sldMk cId="1599031422" sldId="299"/>
        </pc:sldMkLst>
        <pc:spChg chg="mod">
          <ac:chgData name="Jay Cao" userId="24e21172780c2dbf" providerId="LiveId" clId="{09A2675D-6DE3-4BF7-8BDE-5EEC64CB58B6}" dt="2019-10-02T20:06:17.441" v="259" actId="1037"/>
          <ac:spMkLst>
            <pc:docMk/>
            <pc:sldMk cId="1599031422" sldId="299"/>
            <ac:spMk id="3" creationId="{0234D1ED-6082-4B49-B258-E7AAD4CA6DA2}"/>
          </ac:spMkLst>
        </pc:spChg>
        <pc:spChg chg="add mod">
          <ac:chgData name="Jay Cao" userId="24e21172780c2dbf" providerId="LiveId" clId="{09A2675D-6DE3-4BF7-8BDE-5EEC64CB58B6}" dt="2019-10-02T20:12:02.770" v="402" actId="20577"/>
          <ac:spMkLst>
            <pc:docMk/>
            <pc:sldMk cId="1599031422" sldId="299"/>
            <ac:spMk id="4" creationId="{93CA0261-F20A-46CE-8126-C1F0D747DE90}"/>
          </ac:spMkLst>
        </pc:spChg>
        <pc:spChg chg="add del">
          <ac:chgData name="Jay Cao" userId="24e21172780c2dbf" providerId="LiveId" clId="{09A2675D-6DE3-4BF7-8BDE-5EEC64CB58B6}" dt="2019-10-02T20:03:27.636" v="122"/>
          <ac:spMkLst>
            <pc:docMk/>
            <pc:sldMk cId="1599031422" sldId="299"/>
            <ac:spMk id="5" creationId="{CEA7A509-0C13-403E-8268-C8B1C71F66A8}"/>
          </ac:spMkLst>
        </pc:spChg>
      </pc:sldChg>
      <pc:sldChg chg="addSp modSp">
        <pc:chgData name="Jay Cao" userId="24e21172780c2dbf" providerId="LiveId" clId="{09A2675D-6DE3-4BF7-8BDE-5EEC64CB58B6}" dt="2019-10-02T20:08:44.959" v="345" actId="1035"/>
        <pc:sldMkLst>
          <pc:docMk/>
          <pc:sldMk cId="3627651105" sldId="301"/>
        </pc:sldMkLst>
        <pc:spChg chg="mod">
          <ac:chgData name="Jay Cao" userId="24e21172780c2dbf" providerId="LiveId" clId="{09A2675D-6DE3-4BF7-8BDE-5EEC64CB58B6}" dt="2019-10-02T20:08:34.121" v="339" actId="1037"/>
          <ac:spMkLst>
            <pc:docMk/>
            <pc:sldMk cId="3627651105" sldId="301"/>
            <ac:spMk id="3" creationId="{64CD8D2F-4D43-49B2-92E2-5AF768D340DD}"/>
          </ac:spMkLst>
        </pc:spChg>
        <pc:spChg chg="add mod">
          <ac:chgData name="Jay Cao" userId="24e21172780c2dbf" providerId="LiveId" clId="{09A2675D-6DE3-4BF7-8BDE-5EEC64CB58B6}" dt="2019-10-02T20:08:44.959" v="345" actId="1035"/>
          <ac:spMkLst>
            <pc:docMk/>
            <pc:sldMk cId="3627651105" sldId="301"/>
            <ac:spMk id="4" creationId="{B2FF37B1-3C95-4044-9995-26C1C0FAC205}"/>
          </ac:spMkLst>
        </pc:spChg>
      </pc:sldChg>
      <pc:sldChg chg="modSp">
        <pc:chgData name="Jay Cao" userId="24e21172780c2dbf" providerId="LiveId" clId="{09A2675D-6DE3-4BF7-8BDE-5EEC64CB58B6}" dt="2019-10-02T20:35:50.426" v="414"/>
        <pc:sldMkLst>
          <pc:docMk/>
          <pc:sldMk cId="968222562" sldId="303"/>
        </pc:sldMkLst>
        <pc:spChg chg="mod">
          <ac:chgData name="Jay Cao" userId="24e21172780c2dbf" providerId="LiveId" clId="{09A2675D-6DE3-4BF7-8BDE-5EEC64CB58B6}" dt="2019-10-02T20:35:50.426" v="414"/>
          <ac:spMkLst>
            <pc:docMk/>
            <pc:sldMk cId="968222562" sldId="303"/>
            <ac:spMk id="3" creationId="{164E305D-6073-47D8-8748-46E682E084D6}"/>
          </ac:spMkLst>
        </pc:spChg>
        <pc:spChg chg="mod">
          <ac:chgData name="Jay Cao" userId="24e21172780c2dbf" providerId="LiveId" clId="{09A2675D-6DE3-4BF7-8BDE-5EEC64CB58B6}" dt="2019-10-02T20:11:01.932" v="398" actId="1036"/>
          <ac:spMkLst>
            <pc:docMk/>
            <pc:sldMk cId="968222562" sldId="303"/>
            <ac:spMk id="4" creationId="{64CD8D2F-4D43-49B2-92E2-5AF768D340DD}"/>
          </ac:spMkLst>
        </pc:spChg>
      </pc:sldChg>
      <pc:sldChg chg="modSp">
        <pc:chgData name="Jay Cao" userId="24e21172780c2dbf" providerId="LiveId" clId="{09A2675D-6DE3-4BF7-8BDE-5EEC64CB58B6}" dt="2019-10-02T21:07:23.278" v="633"/>
        <pc:sldMkLst>
          <pc:docMk/>
          <pc:sldMk cId="32351930" sldId="321"/>
        </pc:sldMkLst>
        <pc:spChg chg="mod">
          <ac:chgData name="Jay Cao" userId="24e21172780c2dbf" providerId="LiveId" clId="{09A2675D-6DE3-4BF7-8BDE-5EEC64CB58B6}" dt="2019-10-02T21:07:23.278" v="633"/>
          <ac:spMkLst>
            <pc:docMk/>
            <pc:sldMk cId="32351930" sldId="321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6.470" v="634"/>
        <pc:sldMkLst>
          <pc:docMk/>
          <pc:sldMk cId="3290167153" sldId="322"/>
        </pc:sldMkLst>
        <pc:spChg chg="mod">
          <ac:chgData name="Jay Cao" userId="24e21172780c2dbf" providerId="LiveId" clId="{09A2675D-6DE3-4BF7-8BDE-5EEC64CB58B6}" dt="2019-10-02T21:07:26.470" v="634"/>
          <ac:spMkLst>
            <pc:docMk/>
            <pc:sldMk cId="3290167153" sldId="322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9.735" v="635"/>
        <pc:sldMkLst>
          <pc:docMk/>
          <pc:sldMk cId="3252949927" sldId="323"/>
        </pc:sldMkLst>
        <pc:spChg chg="mod">
          <ac:chgData name="Jay Cao" userId="24e21172780c2dbf" providerId="LiveId" clId="{09A2675D-6DE3-4BF7-8BDE-5EEC64CB58B6}" dt="2019-10-02T21:07:29.735" v="635"/>
          <ac:spMkLst>
            <pc:docMk/>
            <pc:sldMk cId="3252949927" sldId="323"/>
            <ac:spMk id="2" creationId="{00000000-0000-0000-0000-000000000000}"/>
          </ac:spMkLst>
        </pc:spChg>
      </pc:sldChg>
      <pc:sldChg chg="addSp modSp add">
        <pc:chgData name="Jay Cao" userId="24e21172780c2dbf" providerId="LiveId" clId="{09A2675D-6DE3-4BF7-8BDE-5EEC64CB58B6}" dt="2019-10-02T20:06:40.201" v="269" actId="6549"/>
        <pc:sldMkLst>
          <pc:docMk/>
          <pc:sldMk cId="2494407215" sldId="324"/>
        </pc:sldMkLst>
        <pc:spChg chg="mod">
          <ac:chgData name="Jay Cao" userId="24e21172780c2dbf" providerId="LiveId" clId="{09A2675D-6DE3-4BF7-8BDE-5EEC64CB58B6}" dt="2019-10-02T19:49:31.610" v="10" actId="20577"/>
          <ac:spMkLst>
            <pc:docMk/>
            <pc:sldMk cId="2494407215" sldId="324"/>
            <ac:spMk id="2" creationId="{3A0236E6-9F4B-4922-B2E5-402ECFA3B549}"/>
          </ac:spMkLst>
        </pc:spChg>
        <pc:spChg chg="mod">
          <ac:chgData name="Jay Cao" userId="24e21172780c2dbf" providerId="LiveId" clId="{09A2675D-6DE3-4BF7-8BDE-5EEC64CB58B6}" dt="2019-10-02T19:58:24.760" v="92"/>
          <ac:spMkLst>
            <pc:docMk/>
            <pc:sldMk cId="2494407215" sldId="324"/>
            <ac:spMk id="3" creationId="{C926BED5-C9D9-4CC8-8E51-725A99AC324A}"/>
          </ac:spMkLst>
        </pc:spChg>
        <pc:spChg chg="add mod">
          <ac:chgData name="Jay Cao" userId="24e21172780c2dbf" providerId="LiveId" clId="{09A2675D-6DE3-4BF7-8BDE-5EEC64CB58B6}" dt="2019-10-02T20:06:40.201" v="269" actId="6549"/>
          <ac:spMkLst>
            <pc:docMk/>
            <pc:sldMk cId="2494407215" sldId="324"/>
            <ac:spMk id="4" creationId="{8166B1DA-F3CF-4060-9B70-6B7B1E54A3E2}"/>
          </ac:spMkLst>
        </pc:spChg>
      </pc:sldChg>
      <pc:sldChg chg="addSp delSp modSp add">
        <pc:chgData name="Jay Cao" userId="24e21172780c2dbf" providerId="LiveId" clId="{09A2675D-6DE3-4BF7-8BDE-5EEC64CB58B6}" dt="2019-10-02T21:03:46.594" v="612" actId="1035"/>
        <pc:sldMkLst>
          <pc:docMk/>
          <pc:sldMk cId="3328684623" sldId="325"/>
        </pc:sldMkLst>
        <pc:spChg chg="mod">
          <ac:chgData name="Jay Cao" userId="24e21172780c2dbf" providerId="LiveId" clId="{09A2675D-6DE3-4BF7-8BDE-5EEC64CB58B6}" dt="2019-10-02T20:39:07.678" v="429" actId="20577"/>
          <ac:spMkLst>
            <pc:docMk/>
            <pc:sldMk cId="3328684623" sldId="325"/>
            <ac:spMk id="2" creationId="{11E7F617-C18D-4E97-BF5E-2714DDABCFC7}"/>
          </ac:spMkLst>
        </pc:spChg>
        <pc:spChg chg="del">
          <ac:chgData name="Jay Cao" userId="24e21172780c2dbf" providerId="LiveId" clId="{09A2675D-6DE3-4BF7-8BDE-5EEC64CB58B6}" dt="2019-10-02T20:39:14.804" v="430" actId="478"/>
          <ac:spMkLst>
            <pc:docMk/>
            <pc:sldMk cId="3328684623" sldId="325"/>
            <ac:spMk id="3" creationId="{81053DEE-059D-42EF-B748-468D441C17F3}"/>
          </ac:spMkLst>
        </pc:spChg>
        <pc:spChg chg="add mod">
          <ac:chgData name="Jay Cao" userId="24e21172780c2dbf" providerId="LiveId" clId="{09A2675D-6DE3-4BF7-8BDE-5EEC64CB58B6}" dt="2019-10-02T21:03:07.883" v="585" actId="6549"/>
          <ac:spMkLst>
            <pc:docMk/>
            <pc:sldMk cId="3328684623" sldId="325"/>
            <ac:spMk id="4" creationId="{D42E9635-2A2B-4820-AD04-0AB25DA9B06D}"/>
          </ac:spMkLst>
        </pc:spChg>
        <pc:spChg chg="add del">
          <ac:chgData name="Jay Cao" userId="24e21172780c2dbf" providerId="LiveId" clId="{09A2675D-6DE3-4BF7-8BDE-5EEC64CB58B6}" dt="2019-10-02T20:39:30.746" v="434"/>
          <ac:spMkLst>
            <pc:docMk/>
            <pc:sldMk cId="3328684623" sldId="325"/>
            <ac:spMk id="5" creationId="{0A516BD9-8439-4EAD-8AB3-AA15ECA96FA1}"/>
          </ac:spMkLst>
        </pc:spChg>
        <pc:spChg chg="add del mod">
          <ac:chgData name="Jay Cao" userId="24e21172780c2dbf" providerId="LiveId" clId="{09A2675D-6DE3-4BF7-8BDE-5EEC64CB58B6}" dt="2019-10-02T20:58:31.131" v="544" actId="478"/>
          <ac:spMkLst>
            <pc:docMk/>
            <pc:sldMk cId="3328684623" sldId="325"/>
            <ac:spMk id="6" creationId="{6063C0A8-BE37-40F7-9451-B97B00E6FB35}"/>
          </ac:spMkLst>
        </pc:spChg>
        <pc:spChg chg="add del mod">
          <ac:chgData name="Jay Cao" userId="24e21172780c2dbf" providerId="LiveId" clId="{09A2675D-6DE3-4BF7-8BDE-5EEC64CB58B6}" dt="2019-10-02T20:59:07.386" v="547" actId="478"/>
          <ac:spMkLst>
            <pc:docMk/>
            <pc:sldMk cId="3328684623" sldId="325"/>
            <ac:spMk id="7" creationId="{D32B4332-7E04-4A82-BE14-B1690A113F62}"/>
          </ac:spMkLst>
        </pc:spChg>
        <pc:spChg chg="add del mod">
          <ac:chgData name="Jay Cao" userId="24e21172780c2dbf" providerId="LiveId" clId="{09A2675D-6DE3-4BF7-8BDE-5EEC64CB58B6}" dt="2019-10-02T20:59:13.389" v="550" actId="478"/>
          <ac:spMkLst>
            <pc:docMk/>
            <pc:sldMk cId="3328684623" sldId="325"/>
            <ac:spMk id="8" creationId="{A9EA0420-6BC7-464E-A2A1-8256969816EE}"/>
          </ac:spMkLst>
        </pc:spChg>
        <pc:spChg chg="add del mod">
          <ac:chgData name="Jay Cao" userId="24e21172780c2dbf" providerId="LiveId" clId="{09A2675D-6DE3-4BF7-8BDE-5EEC64CB58B6}" dt="2019-10-02T20:59:34.109" v="553" actId="478"/>
          <ac:spMkLst>
            <pc:docMk/>
            <pc:sldMk cId="3328684623" sldId="325"/>
            <ac:spMk id="9" creationId="{F98994A3-0997-499C-ABBC-602FED1E27B7}"/>
          </ac:spMkLst>
        </pc:spChg>
        <pc:graphicFrameChg chg="add mod modGraphic">
          <ac:chgData name="Jay Cao" userId="24e21172780c2dbf" providerId="LiveId" clId="{09A2675D-6DE3-4BF7-8BDE-5EEC64CB58B6}" dt="2019-10-02T21:01:37.148" v="575" actId="14100"/>
          <ac:graphicFrameMkLst>
            <pc:docMk/>
            <pc:sldMk cId="3328684623" sldId="325"/>
            <ac:graphicFrameMk id="10" creationId="{BB488EB6-B24F-4598-B3CE-D658D7134C4A}"/>
          </ac:graphicFrameMkLst>
        </pc:graphicFrameChg>
        <pc:graphicFrameChg chg="add mod modGraphic">
          <ac:chgData name="Jay Cao" userId="24e21172780c2dbf" providerId="LiveId" clId="{09A2675D-6DE3-4BF7-8BDE-5EEC64CB58B6}" dt="2019-10-02T21:03:46.594" v="612" actId="1035"/>
          <ac:graphicFrameMkLst>
            <pc:docMk/>
            <pc:sldMk cId="3328684623" sldId="325"/>
            <ac:graphicFrameMk id="11" creationId="{9AB57071-BAA2-40AA-84C9-E38C541AAD11}"/>
          </ac:graphicFrameMkLst>
        </pc:graphicFrameChg>
        <pc:graphicFrameChg chg="add mod modGraphic">
          <ac:chgData name="Jay Cao" userId="24e21172780c2dbf" providerId="LiveId" clId="{09A2675D-6DE3-4BF7-8BDE-5EEC64CB58B6}" dt="2019-10-02T21:03:17.441" v="593" actId="20577"/>
          <ac:graphicFrameMkLst>
            <pc:docMk/>
            <pc:sldMk cId="3328684623" sldId="325"/>
            <ac:graphicFrameMk id="12" creationId="{B3CA2BFB-081D-425A-A026-29D671225FB3}"/>
          </ac:graphicFrameMkLst>
        </pc:graphicFrameChg>
        <pc:graphicFrameChg chg="add mod modGraphic">
          <ac:chgData name="Jay Cao" userId="24e21172780c2dbf" providerId="LiveId" clId="{09A2675D-6DE3-4BF7-8BDE-5EEC64CB58B6}" dt="2019-10-02T21:03:32.879" v="607" actId="20577"/>
          <ac:graphicFrameMkLst>
            <pc:docMk/>
            <pc:sldMk cId="3328684623" sldId="325"/>
            <ac:graphicFrameMk id="13" creationId="{DFCF2E05-608D-41AA-B330-383A4CD51950}"/>
          </ac:graphicFrameMkLst>
        </pc:graphicFrameChg>
      </pc:sldChg>
      <pc:sldChg chg="addSp delSp modSp add">
        <pc:chgData name="Jay Cao" userId="24e21172780c2dbf" providerId="LiveId" clId="{09A2675D-6DE3-4BF7-8BDE-5EEC64CB58B6}" dt="2019-10-02T21:01:46.879" v="576" actId="14100"/>
        <pc:sldMkLst>
          <pc:docMk/>
          <pc:sldMk cId="869329555" sldId="326"/>
        </pc:sldMkLst>
        <pc:spChg chg="mod">
          <ac:chgData name="Jay Cao" userId="24e21172780c2dbf" providerId="LiveId" clId="{09A2675D-6DE3-4BF7-8BDE-5EEC64CB58B6}" dt="2019-10-02T20:41:01.563" v="445" actId="20577"/>
          <ac:spMkLst>
            <pc:docMk/>
            <pc:sldMk cId="869329555" sldId="326"/>
            <ac:spMk id="2" creationId="{1701E1B3-594A-4B3A-8C44-1A5EF4D0A817}"/>
          </ac:spMkLst>
        </pc:spChg>
        <pc:spChg chg="del">
          <ac:chgData name="Jay Cao" userId="24e21172780c2dbf" providerId="LiveId" clId="{09A2675D-6DE3-4BF7-8BDE-5EEC64CB58B6}" dt="2019-10-02T20:41:04.960" v="446" actId="478"/>
          <ac:spMkLst>
            <pc:docMk/>
            <pc:sldMk cId="869329555" sldId="326"/>
            <ac:spMk id="3" creationId="{3A215BFD-194C-4ABE-A57F-5BAA42BF5942}"/>
          </ac:spMkLst>
        </pc:spChg>
        <pc:spChg chg="add mod">
          <ac:chgData name="Jay Cao" userId="24e21172780c2dbf" providerId="LiveId" clId="{09A2675D-6DE3-4BF7-8BDE-5EEC64CB58B6}" dt="2019-10-02T20:45:46.867" v="464" actId="14100"/>
          <ac:spMkLst>
            <pc:docMk/>
            <pc:sldMk cId="869329555" sldId="326"/>
            <ac:spMk id="4" creationId="{11753803-02F2-4494-A8B8-905A7F55751F}"/>
          </ac:spMkLst>
        </pc:spChg>
        <pc:spChg chg="add mod">
          <ac:chgData name="Jay Cao" userId="24e21172780c2dbf" providerId="LiveId" clId="{09A2675D-6DE3-4BF7-8BDE-5EEC64CB58B6}" dt="2019-10-02T20:46:26.983" v="476" actId="6549"/>
          <ac:spMkLst>
            <pc:docMk/>
            <pc:sldMk cId="869329555" sldId="326"/>
            <ac:spMk id="5" creationId="{9FC4972C-7A9F-477B-8C30-5ED6CFC3BD39}"/>
          </ac:spMkLst>
        </pc:spChg>
        <pc:picChg chg="add mod">
          <ac:chgData name="Jay Cao" userId="24e21172780c2dbf" providerId="LiveId" clId="{09A2675D-6DE3-4BF7-8BDE-5EEC64CB58B6}" dt="2019-10-02T21:01:46.879" v="576" actId="14100"/>
          <ac:picMkLst>
            <pc:docMk/>
            <pc:sldMk cId="869329555" sldId="326"/>
            <ac:picMk id="7" creationId="{31F3ECB9-FB90-4651-851E-9635F54017A5}"/>
          </ac:picMkLst>
        </pc:picChg>
      </pc:sldChg>
      <pc:sldChg chg="addSp delSp modSp add">
        <pc:chgData name="Jay Cao" userId="24e21172780c2dbf" providerId="LiveId" clId="{09A2675D-6DE3-4BF7-8BDE-5EEC64CB58B6}" dt="2019-10-02T21:05:34.188" v="632" actId="1076"/>
        <pc:sldMkLst>
          <pc:docMk/>
          <pc:sldMk cId="2523934574" sldId="327"/>
        </pc:sldMkLst>
        <pc:spChg chg="mod">
          <ac:chgData name="Jay Cao" userId="24e21172780c2dbf" providerId="LiveId" clId="{09A2675D-6DE3-4BF7-8BDE-5EEC64CB58B6}" dt="2019-10-02T20:52:05.124" v="503" actId="20577"/>
          <ac:spMkLst>
            <pc:docMk/>
            <pc:sldMk cId="2523934574" sldId="327"/>
            <ac:spMk id="2" creationId="{ADBA8C41-1D0C-440C-BCC9-729D6BC0B0D2}"/>
          </ac:spMkLst>
        </pc:spChg>
        <pc:spChg chg="del">
          <ac:chgData name="Jay Cao" userId="24e21172780c2dbf" providerId="LiveId" clId="{09A2675D-6DE3-4BF7-8BDE-5EEC64CB58B6}" dt="2019-10-02T20:52:14.860" v="504" actId="478"/>
          <ac:spMkLst>
            <pc:docMk/>
            <pc:sldMk cId="2523934574" sldId="327"/>
            <ac:spMk id="3" creationId="{DB098B8D-87E1-40ED-A48F-38E2A34D6745}"/>
          </ac:spMkLst>
        </pc:spChg>
        <pc:spChg chg="add mod">
          <ac:chgData name="Jay Cao" userId="24e21172780c2dbf" providerId="LiveId" clId="{09A2675D-6DE3-4BF7-8BDE-5EEC64CB58B6}" dt="2019-10-02T20:52:57.959" v="532" actId="20577"/>
          <ac:spMkLst>
            <pc:docMk/>
            <pc:sldMk cId="2523934574" sldId="327"/>
            <ac:spMk id="4" creationId="{49119975-4098-4F47-BC47-A7943E8582A4}"/>
          </ac:spMkLst>
        </pc:spChg>
        <pc:graphicFrameChg chg="add del mod">
          <ac:chgData name="Jay Cao" userId="24e21172780c2dbf" providerId="LiveId" clId="{09A2675D-6DE3-4BF7-8BDE-5EEC64CB58B6}" dt="2019-10-02T20:53:59.413" v="535" actId="478"/>
          <ac:graphicFrameMkLst>
            <pc:docMk/>
            <pc:sldMk cId="2523934574" sldId="327"/>
            <ac:graphicFrameMk id="5" creationId="{381956D9-8354-4E27-9F72-9A09038C6085}"/>
          </ac:graphicFrameMkLst>
        </pc:graphicFrameChg>
        <pc:graphicFrameChg chg="add mod modGraphic">
          <ac:chgData name="Jay Cao" userId="24e21172780c2dbf" providerId="LiveId" clId="{09A2675D-6DE3-4BF7-8BDE-5EEC64CB58B6}" dt="2019-10-02T21:05:34.188" v="632" actId="1076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09A2675D-6DE3-4BF7-8BDE-5EEC64CB58B6}" dt="2019-10-02T21:17:48.278" v="850" actId="20577"/>
        <pc:sldMkLst>
          <pc:docMk/>
          <pc:sldMk cId="528747015" sldId="328"/>
        </pc:sldMkLst>
        <pc:spChg chg="mod">
          <ac:chgData name="Jay Cao" userId="24e21172780c2dbf" providerId="LiveId" clId="{09A2675D-6DE3-4BF7-8BDE-5EEC64CB58B6}" dt="2019-10-02T21:07:49.004" v="644" actId="20577"/>
          <ac:spMkLst>
            <pc:docMk/>
            <pc:sldMk cId="528747015" sldId="328"/>
            <ac:spMk id="2" creationId="{470312DA-17FB-442A-BC7F-67D0720D6D6D}"/>
          </ac:spMkLst>
        </pc:spChg>
        <pc:spChg chg="mod">
          <ac:chgData name="Jay Cao" userId="24e21172780c2dbf" providerId="LiveId" clId="{09A2675D-6DE3-4BF7-8BDE-5EEC64CB58B6}" dt="2019-10-02T21:17:48.278" v="850" actId="20577"/>
          <ac:spMkLst>
            <pc:docMk/>
            <pc:sldMk cId="528747015" sldId="328"/>
            <ac:spMk id="3" creationId="{4158AF7E-2FCF-4498-8E6C-160C2778FF82}"/>
          </ac:spMkLst>
        </pc:spChg>
        <pc:spChg chg="add del">
          <ac:chgData name="Jay Cao" userId="24e21172780c2dbf" providerId="LiveId" clId="{09A2675D-6DE3-4BF7-8BDE-5EEC64CB58B6}" dt="2019-10-02T21:13:15.209" v="765"/>
          <ac:spMkLst>
            <pc:docMk/>
            <pc:sldMk cId="528747015" sldId="328"/>
            <ac:spMk id="4" creationId="{AA590FC7-B751-4B91-8FC4-512C5417596D}"/>
          </ac:spMkLst>
        </pc:spChg>
        <pc:spChg chg="add del">
          <ac:chgData name="Jay Cao" userId="24e21172780c2dbf" providerId="LiveId" clId="{09A2675D-6DE3-4BF7-8BDE-5EEC64CB58B6}" dt="2019-10-02T21:13:19.120" v="767"/>
          <ac:spMkLst>
            <pc:docMk/>
            <pc:sldMk cId="528747015" sldId="328"/>
            <ac:spMk id="5" creationId="{3A9555AC-681B-4273-A21E-F449EDD219EB}"/>
          </ac:spMkLst>
        </pc:spChg>
      </pc:sldChg>
    </pc:docChg>
  </pc:docChgLst>
  <pc:docChgLst>
    <pc:chgData name="Jay Cao" userId="24e21172780c2dbf" providerId="LiveId" clId="{4DC557B2-6F73-4717-BF9B-303A392F421A}"/>
    <pc:docChg chg="modSld">
      <pc:chgData name="Jay Cao" userId="24e21172780c2dbf" providerId="LiveId" clId="{4DC557B2-6F73-4717-BF9B-303A392F421A}" dt="2021-02-01T15:23:50.184" v="20" actId="6549"/>
      <pc:docMkLst>
        <pc:docMk/>
      </pc:docMkLst>
      <pc:sldChg chg="modNotesTx">
        <pc:chgData name="Jay Cao" userId="24e21172780c2dbf" providerId="LiveId" clId="{4DC557B2-6F73-4717-BF9B-303A392F421A}" dt="2021-02-01T15:23:50.184" v="20" actId="6549"/>
        <pc:sldMkLst>
          <pc:docMk/>
          <pc:sldMk cId="1717467937" sldId="261"/>
        </pc:sldMkLst>
      </pc:sldChg>
      <pc:sldChg chg="modSp mod">
        <pc:chgData name="Jay Cao" userId="24e21172780c2dbf" providerId="LiveId" clId="{4DC557B2-6F73-4717-BF9B-303A392F421A}" dt="2021-01-20T17:58:55.083" v="19" actId="20577"/>
        <pc:sldMkLst>
          <pc:docMk/>
          <pc:sldMk cId="3854190738" sldId="338"/>
        </pc:sldMkLst>
        <pc:spChg chg="mod">
          <ac:chgData name="Jay Cao" userId="24e21172780c2dbf" providerId="LiveId" clId="{4DC557B2-6F73-4717-BF9B-303A392F421A}" dt="2021-01-20T17:58:55.083" v="19" actId="20577"/>
          <ac:spMkLst>
            <pc:docMk/>
            <pc:sldMk cId="3854190738" sldId="338"/>
            <ac:spMk id="4" creationId="{49119975-4098-4F47-BC47-A7943E8582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E487D-F192-E743-AE60-201B1E44F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876468"/>
            <a:ext cx="2736303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dmdal.github.io/r-tutorial-201920-winter/" TargetMode="External"/><Relationship Id="rId2" Type="http://schemas.openxmlformats.org/officeDocument/2006/relationships/hyperlink" Target="https://www.rotman.utoronto.ca/FacultyAndResearch/EducationCentres/TDMDAL/Events/Workshop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to/r" TargetMode="External"/><Relationship Id="rId4" Type="http://schemas.openxmlformats.org/officeDocument/2006/relationships/hyperlink" Target="https://rstudio.clou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4ds.had.co.nz/introduction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dv-r.hadley.nz/vectors-chap.html#list-creat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ibbles.html#tibbles-vs.data.fram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Finance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mogrossenbacher.ch/2016/12/beautiful-thematic-maps-with-ggplot2-only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vroom.r-lib.org/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www.rdocumentation.org/packages/vroom/versions/1.0.2/topics/vroom" TargetMode="External"/><Relationship Id="rId2" Type="http://schemas.openxmlformats.org/officeDocument/2006/relationships/hyperlink" Target="https://stat.ethz.ch/R-manual/R-devel/library/utils/html/read.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data.table/vignettes/datatable-intro.html" TargetMode="External"/><Relationship Id="rId5" Type="http://schemas.openxmlformats.org/officeDocument/2006/relationships/hyperlink" Target="https://www.rdocumentation.org/packages/data.table/versions/1.12.2/topics/fread" TargetMode="External"/><Relationship Id="rId4" Type="http://schemas.openxmlformats.org/officeDocument/2006/relationships/hyperlink" Target="https://readr.tidyverse.org/index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filter.html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dplyr.tidyverse.org/reference/select.html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plyr.tidyverse.org/" TargetMode="External"/><Relationship Id="rId11" Type="http://schemas.openxmlformats.org/officeDocument/2006/relationships/hyperlink" Target="https://hughjonesd.github.io/huxtable/index.html" TargetMode="External"/><Relationship Id="rId5" Type="http://schemas.openxmlformats.org/officeDocument/2006/relationships/hyperlink" Target="https://dplyr.tidyverse.org/reference/mutate.html" TargetMode="External"/><Relationship Id="rId10" Type="http://schemas.openxmlformats.org/officeDocument/2006/relationships/hyperlink" Target="https://hughjonesd.github.io/huxtable/huxreg.html" TargetMode="External"/><Relationship Id="rId4" Type="http://schemas.openxmlformats.org/officeDocument/2006/relationships/hyperlink" Target="https://readr.tidyverse.org/index.html" TargetMode="External"/><Relationship Id="rId9" Type="http://schemas.openxmlformats.org/officeDocument/2006/relationships/hyperlink" Target="https://www.rdocumentation.org/packages/stats/versions/3.6.1/topics/l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index.html" TargetMode="External"/><Relationship Id="rId2" Type="http://schemas.openxmlformats.org/officeDocument/2006/relationships/hyperlink" Target="https://readr.tidyverse.org/reference/read_delim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bi.r-dbi.org/" TargetMode="External"/><Relationship Id="rId3" Type="http://schemas.openxmlformats.org/officeDocument/2006/relationships/hyperlink" Target="https://haven.tidyverse.org/" TargetMode="External"/><Relationship Id="rId7" Type="http://schemas.openxmlformats.org/officeDocument/2006/relationships/hyperlink" Target="https://rvest.tidyverse.org/" TargetMode="External"/><Relationship Id="rId2" Type="http://schemas.openxmlformats.org/officeDocument/2006/relationships/hyperlink" Target="https://readxl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r.r-lib.org/" TargetMode="External"/><Relationship Id="rId5" Type="http://schemas.openxmlformats.org/officeDocument/2006/relationships/hyperlink" Target="http://xml2.r-lib.org/" TargetMode="External"/><Relationship Id="rId4" Type="http://schemas.openxmlformats.org/officeDocument/2006/relationships/hyperlink" Target="https://github.com/jeroen/jsonlite#jsonlit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perlin.com/blog/post/2019-11-01-new-package-simfinr/" TargetMode="External"/><Relationship Id="rId2" Type="http://schemas.openxmlformats.org/officeDocument/2006/relationships/hyperlink" Target="https://business-science.github.io/tidyquant/articles/TQ01-core-functions-in-tidyquant.html#get-quantitative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mfin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plyr.tidyverse.org/reference/mutate.html" TargetMode="External"/><Relationship Id="rId4" Type="http://schemas.openxmlformats.org/officeDocument/2006/relationships/hyperlink" Target="https://dplyr.tidyverse.org/reference/select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3d-surface-plo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github.com/thomasp85/gganimat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longer.html" TargetMode="External"/><Relationship Id="rId2" Type="http://schemas.openxmlformats.org/officeDocument/2006/relationships/hyperlink" Target="https://dplyr.tidyverse.org/reference/jo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r.tidyverse.org/reference/pivot_wider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tats/versions/3.6.1/topics/l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chicagobooth.edu/richard.hahn/teaching/FormulaNotation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jonesd.github.io/huxtable/huxreg.html" TargetMode="External"/><Relationship Id="rId2" Type="http://schemas.openxmlformats.org/officeDocument/2006/relationships/hyperlink" Target="https://www.rdocumentation.org/packages/stats/versions/3.6.1/topics/summary.l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hjonesd.github.io/huxtable/index.html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dv-r.hadley.nz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bookdown.org/" TargetMode="External"/><Relationship Id="rId4" Type="http://schemas.openxmlformats.org/officeDocument/2006/relationships/hyperlink" Target="https://rstudio-education.github.io/hopr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r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learning.utoronto.ca/coursera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dbi/bigrquery" TargetMode="External"/><Relationship Id="rId13" Type="http://schemas.openxmlformats.org/officeDocument/2006/relationships/hyperlink" Target="https://cran.r-project.org/web/views/" TargetMode="External"/><Relationship Id="rId3" Type="http://schemas.openxmlformats.org/officeDocument/2006/relationships/hyperlink" Target="https://tensorflow.rstudio.com/" TargetMode="External"/><Relationship Id="rId7" Type="http://schemas.openxmlformats.org/officeDocument/2006/relationships/hyperlink" Target="https://github.com/mkearney/rtweet" TargetMode="External"/><Relationship Id="rId12" Type="http://schemas.openxmlformats.org/officeDocument/2006/relationships/hyperlink" Target="https://rmarkdown.rstudio.com/gallery.html" TargetMode="External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vest.tidyverse.org/" TargetMode="External"/><Relationship Id="rId11" Type="http://schemas.openxmlformats.org/officeDocument/2006/relationships/hyperlink" Target="https://rmarkdown.rstudio.com/" TargetMode="External"/><Relationship Id="rId5" Type="http://schemas.openxmlformats.org/officeDocument/2006/relationships/hyperlink" Target="https://cran.r-project.org/web/packages/topicmodels/index.html" TargetMode="External"/><Relationship Id="rId10" Type="http://schemas.openxmlformats.org/officeDocument/2006/relationships/hyperlink" Target="https://shiny.rstudio.com/" TargetMode="External"/><Relationship Id="rId4" Type="http://schemas.openxmlformats.org/officeDocument/2006/relationships/hyperlink" Target="https://www.tidytextmining.com/" TargetMode="External"/><Relationship Id="rId9" Type="http://schemas.openxmlformats.org/officeDocument/2006/relationships/hyperlink" Target="https://www.quandl.com/tools/r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wearerladies?lang=en" TargetMode="External"/><Relationship Id="rId3" Type="http://schemas.openxmlformats.org/officeDocument/2006/relationships/hyperlink" Target="https://education.rstudio.com/learn/" TargetMode="External"/><Relationship Id="rId7" Type="http://schemas.openxmlformats.org/officeDocument/2006/relationships/hyperlink" Target="https://twitter.com/hadleywickham" TargetMode="External"/><Relationship Id="rId2" Type="http://schemas.openxmlformats.org/officeDocument/2006/relationships/hyperlink" Target="https://education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rstats" TargetMode="External"/><Relationship Id="rId5" Type="http://schemas.openxmlformats.org/officeDocument/2006/relationships/hyperlink" Target="https://cran.r-project.org/web/views/" TargetMode="External"/><Relationship Id="rId4" Type="http://schemas.openxmlformats.org/officeDocument/2006/relationships/hyperlink" Target="https://resources.rstudio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 to R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 Workshop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84" y="5949283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426C034-8FC6-4EBB-9E78-115944A90A69}" type="datetime4">
              <a:rPr lang="en-CA" sz="1400" b="1" smtClean="0">
                <a:solidFill>
                  <a:schemeClr val="bg1"/>
                </a:solidFill>
                <a:latin typeface="+mj-lt"/>
              </a:rPr>
              <a:t>February 3, 2021</a:t>
            </a:fld>
            <a:r>
              <a:rPr lang="en-CA" sz="1400" b="1" dirty="0">
                <a:solidFill>
                  <a:schemeClr val="bg1"/>
                </a:solidFill>
                <a:latin typeface="+mj-lt"/>
              </a:rPr>
              <a:t>  Prepared by Jay Cao /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TDMDAL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384" y="6257060"/>
            <a:ext cx="477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+mj-lt"/>
              </a:rPr>
              <a:t>Website: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https://tdmdal.github.io/r-intro-rbac-2021-winter/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7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Preparation and motivation examples 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/>
              <a:t>Overview of data analysis workflow</a:t>
            </a:r>
          </a:p>
          <a:p>
            <a:pPr lvl="1"/>
            <a:r>
              <a:rPr lang="en-CA" dirty="0"/>
              <a:t>Motivation examples</a:t>
            </a:r>
          </a:p>
          <a:p>
            <a:endParaRPr lang="en-CA" dirty="0"/>
          </a:p>
          <a:p>
            <a:r>
              <a:rPr lang="en-CA" dirty="0"/>
              <a:t>Basics of R language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5284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 on your computer</a:t>
            </a:r>
          </a:p>
          <a:p>
            <a:pPr lvl="1"/>
            <a:r>
              <a:rPr lang="en-CA" dirty="0"/>
              <a:t>Install R (</a:t>
            </a:r>
            <a:r>
              <a:rPr lang="en-CA" dirty="0">
                <a:hlinkClick r:id="rId2"/>
              </a:rPr>
              <a:t>https://www.r-project.org/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Install </a:t>
            </a:r>
            <a:r>
              <a:rPr lang="en-CA" dirty="0" err="1"/>
              <a:t>RStudio</a:t>
            </a:r>
            <a:r>
              <a:rPr lang="en-CA" dirty="0"/>
              <a:t> (</a:t>
            </a:r>
            <a:r>
              <a:rPr lang="en-CA" dirty="0">
                <a:hlinkClick r:id="rId3"/>
              </a:rPr>
              <a:t>https://rstudio.com/products/rstudio/download/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in Cloud (run R without installation)</a:t>
            </a:r>
          </a:p>
          <a:p>
            <a:pPr lvl="1"/>
            <a:r>
              <a:rPr lang="en-CA" dirty="0" err="1"/>
              <a:t>RStudio</a:t>
            </a:r>
            <a:r>
              <a:rPr lang="en-CA" dirty="0"/>
              <a:t> Cloud (</a:t>
            </a:r>
            <a:r>
              <a:rPr lang="en-CA" dirty="0">
                <a:hlinkClick r:id="rId4"/>
              </a:rPr>
              <a:t>https://rstudio.cloud/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(</a:t>
            </a:r>
            <a:r>
              <a:rPr lang="en-CA" dirty="0">
                <a:hlinkClick r:id="rId5"/>
              </a:rPr>
              <a:t>https://colab.to/r</a:t>
            </a:r>
            <a:r>
              <a:rPr lang="en-CA" dirty="0"/>
              <a:t>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5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0FD-F44F-4286-8F3C-CAFF688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60FCD-8E2A-470C-B4D7-1C6C34E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31" y="1348411"/>
            <a:ext cx="9392938" cy="528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889-8F55-4960-83E5-8CAA5D59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39" y="617949"/>
            <a:ext cx="2329296" cy="8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AA8A-12A1-4FD8-A154-A3D89A6D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844BC-E251-4370-B006-ED8A9BB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515110"/>
            <a:ext cx="884936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389188"/>
            <a:ext cx="10515600" cy="1325563"/>
          </a:xfrm>
        </p:spPr>
        <p:txBody>
          <a:bodyPr/>
          <a:lstStyle/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5" y="1471696"/>
            <a:ext cx="8973959" cy="5069306"/>
          </a:xfrm>
          <a:prstGeom prst="rect">
            <a:avLst/>
          </a:prstGeom>
        </p:spPr>
      </p:pic>
      <p:pic>
        <p:nvPicPr>
          <p:cNvPr id="12" name="Picture 11" descr="C:\Users\jay.cao\AppData\Local\Microsoft\Windows\INetCache\Content.MSO\17A444B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33" y="609600"/>
            <a:ext cx="1110916" cy="64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682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https://r4ds.had.co.nz/introduction.html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8" y="2137050"/>
            <a:ext cx="9089504" cy="33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9DEE-699C-405B-97ED-46C90436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Few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A78B-38BF-4827-B0CE-73AC30B9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78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Housing prices and clean air - a </a:t>
            </a:r>
            <a:r>
              <a:rPr lang="en-CA" dirty="0"/>
              <a:t>simple regression analysis</a:t>
            </a:r>
          </a:p>
          <a:p>
            <a:endParaRPr lang="en-CA" dirty="0"/>
          </a:p>
          <a:p>
            <a:r>
              <a:rPr lang="en-CA" dirty="0"/>
              <a:t>Analyze portfolio performance</a:t>
            </a:r>
          </a:p>
          <a:p>
            <a:endParaRPr lang="en-CA" dirty="0"/>
          </a:p>
          <a:p>
            <a:r>
              <a:rPr lang="en-US" dirty="0"/>
              <a:t>Look for trends in R community through Twitter</a:t>
            </a:r>
            <a:endParaRPr lang="en-CA" dirty="0"/>
          </a:p>
          <a:p>
            <a:endParaRPr lang="en-CA" dirty="0"/>
          </a:p>
          <a:p>
            <a:r>
              <a:rPr lang="en-CA" dirty="0"/>
              <a:t>Recognize handwritten digits - an example of deep learning</a:t>
            </a:r>
            <a:endParaRPr lang="en-US" dirty="0"/>
          </a:p>
        </p:txBody>
      </p:sp>
      <p:pic>
        <p:nvPicPr>
          <p:cNvPr id="5" name="Picture 2" descr="https://github.com/ropensci/rtweet/raw/master/man/figures/logo.png">
            <a:extLst>
              <a:ext uri="{FF2B5EF4-FFF2-40B4-BE49-F238E27FC236}">
                <a16:creationId xmlns:a16="http://schemas.microsoft.com/office/drawing/2014/main" id="{070E8EF5-4D74-42E3-8C9A-944E37E0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7" y="3806320"/>
            <a:ext cx="1098542" cy="12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CFA2B-B1CD-4693-97EB-FC60DC2197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99" y="5035130"/>
            <a:ext cx="2495513" cy="1403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A4422-44DC-48C0-9190-479CF6CCCF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99" y="5611057"/>
            <a:ext cx="1566470" cy="45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4207A-E466-413A-B546-3EA1BE35D6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17" y="5416110"/>
            <a:ext cx="1098542" cy="767048"/>
          </a:xfrm>
          <a:prstGeom prst="rect">
            <a:avLst/>
          </a:prstGeom>
        </p:spPr>
      </p:pic>
      <p:pic>
        <p:nvPicPr>
          <p:cNvPr id="10" name="Picture 9" descr="Polygon&#10;&#10;Description automatically generated">
            <a:extLst>
              <a:ext uri="{FF2B5EF4-FFF2-40B4-BE49-F238E27FC236}">
                <a16:creationId xmlns:a16="http://schemas.microsoft.com/office/drawing/2014/main" id="{17BC5AA6-B5CA-48D0-8BB1-2E43FFEC2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2477861"/>
            <a:ext cx="965025" cy="1112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5CBA-1B8D-4D58-897E-45EE46C66C8D}"/>
              </a:ext>
            </a:extLst>
          </p:cNvPr>
          <p:cNvSpPr txBox="1"/>
          <p:nvPr/>
        </p:nvSpPr>
        <p:spPr>
          <a:xfrm>
            <a:off x="7801731" y="2771914"/>
            <a:ext cx="2521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PerformanceAnalytics</a:t>
            </a:r>
            <a:endParaRPr lang="en-US" sz="2000" b="1" dirty="0"/>
          </a:p>
          <a:p>
            <a:pPr algn="ctr"/>
            <a:r>
              <a:rPr lang="en-US" sz="2000" b="1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12309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988D-8551-426F-AA0A-47DED874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Examples: What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D7C-B554-41BD-8613-C58D75DB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analysis workflow (by reading the code comments)</a:t>
            </a:r>
          </a:p>
          <a:p>
            <a:pPr lvl="1"/>
            <a:r>
              <a:rPr lang="en-US" dirty="0"/>
              <a:t>What data are imported; where are the data located</a:t>
            </a:r>
          </a:p>
          <a:p>
            <a:pPr lvl="1"/>
            <a:r>
              <a:rPr lang="en-US" dirty="0"/>
              <a:t>What data wrangling tasks are performance</a:t>
            </a:r>
          </a:p>
          <a:p>
            <a:pPr lvl="1"/>
            <a:r>
              <a:rPr lang="en-US" dirty="0"/>
              <a:t>What model is applied</a:t>
            </a:r>
          </a:p>
          <a:p>
            <a:pPr lvl="1"/>
            <a:r>
              <a:rPr lang="en-US" dirty="0"/>
              <a:t>What report and visualization are produced</a:t>
            </a:r>
          </a:p>
          <a:p>
            <a:pPr lvl="1"/>
            <a:endParaRPr lang="en-US" dirty="0"/>
          </a:p>
          <a:p>
            <a:r>
              <a:rPr lang="en-US" dirty="0"/>
              <a:t>Don’t focus on R syntax</a:t>
            </a:r>
          </a:p>
          <a:p>
            <a:endParaRPr lang="en-US" dirty="0"/>
          </a:p>
          <a:p>
            <a:r>
              <a:rPr lang="en-US" dirty="0"/>
              <a:t>Do notice everything is done in a sequential way</a:t>
            </a:r>
          </a:p>
          <a:p>
            <a:pPr lvl="1"/>
            <a:r>
              <a:rPr lang="en-US" dirty="0"/>
              <a:t>no conditional branching or looping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Basics of R language</a:t>
            </a:r>
          </a:p>
          <a:p>
            <a:pPr lvl="1"/>
            <a:r>
              <a:rPr lang="en-CA" dirty="0"/>
              <a:t>Expressions and assignment</a:t>
            </a:r>
          </a:p>
          <a:p>
            <a:pPr lvl="1"/>
            <a:r>
              <a:rPr lang="en-CA" dirty="0"/>
              <a:t>Data structure</a:t>
            </a:r>
          </a:p>
          <a:p>
            <a:pPr lvl="1"/>
            <a:r>
              <a:rPr lang="en-CA" dirty="0"/>
              <a:t>Programming structure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85067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and 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expression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+ </a:t>
            </a:r>
            <a:r>
              <a:rPr lang="en-US" sz="2400" dirty="0" err="1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(4) + log(</a:t>
            </a:r>
            <a:r>
              <a:rPr lang="en-US" sz="2400" dirty="0" err="1">
                <a:latin typeface="Consolas" panose="020B0609020204030204" pitchFamily="49" charset="0"/>
              </a:rPr>
              <a:t>exp</a:t>
            </a:r>
            <a:r>
              <a:rPr lang="en-US" sz="2400" dirty="0">
                <a:latin typeface="Consolas" panose="020B0609020204030204" pitchFamily="49" charset="0"/>
              </a:rPr>
              <a:t>(2)) + 2^2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assignment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&lt;- 3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(pi == 3.14)</a:t>
            </a:r>
          </a:p>
        </p:txBody>
      </p:sp>
    </p:spTree>
    <p:extLst>
      <p:ext uri="{BB962C8B-B14F-4D97-AF65-F5344CB8AC3E}">
        <p14:creationId xmlns:p14="http://schemas.microsoft.com/office/powerpoint/2010/main" val="329500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 = a language + an eco-system</a:t>
            </a:r>
          </a:p>
          <a:p>
            <a:pPr lvl="1"/>
            <a:r>
              <a:rPr lang="en-US" dirty="0"/>
              <a:t>A free and open-source programming language</a:t>
            </a:r>
          </a:p>
          <a:p>
            <a:pPr lvl="1"/>
            <a:r>
              <a:rPr lang="en-US" dirty="0"/>
              <a:t>An eco-system of many high-quality user-contributed libraries/packages</a:t>
            </a:r>
          </a:p>
          <a:p>
            <a:endParaRPr lang="en-US" dirty="0"/>
          </a:p>
          <a:p>
            <a:r>
              <a:rPr lang="en-US" dirty="0"/>
              <a:t>In the past R is mostly known for its statistical analysis toolkits</a:t>
            </a:r>
          </a:p>
          <a:p>
            <a:endParaRPr lang="en-US" dirty="0"/>
          </a:p>
          <a:p>
            <a:r>
              <a:rPr lang="en-US" dirty="0"/>
              <a:t>Nowadays R is capable of (and very good at) many other tasks</a:t>
            </a:r>
          </a:p>
          <a:p>
            <a:pPr lvl="1"/>
            <a:r>
              <a:rPr lang="en-US" dirty="0"/>
              <a:t>Tools that cover the whole data analysis workflow</a:t>
            </a:r>
          </a:p>
          <a:p>
            <a:pPr lvl="1"/>
            <a:r>
              <a:rPr lang="en-US" dirty="0"/>
              <a:t>Tools for web technology…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65" y="603495"/>
            <a:ext cx="1513508" cy="117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13" y="0"/>
            <a:ext cx="2780587" cy="2467897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583045" y="1037810"/>
            <a:ext cx="501445" cy="54031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81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240"/>
              </p:ext>
            </p:extLst>
          </p:nvPr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97277-F509-4B86-951E-D1C17215FF77}"/>
              </a:ext>
            </a:extLst>
          </p:cNvPr>
          <p:cNvCxnSpPr>
            <a:cxnSpLocks/>
          </p:cNvCxnSpPr>
          <p:nvPr/>
        </p:nvCxnSpPr>
        <p:spPr>
          <a:xfrm>
            <a:off x="5974080" y="3322320"/>
            <a:ext cx="477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70A0ED-3005-4CD9-913B-985A6A848DBF}"/>
              </a:ext>
            </a:extLst>
          </p:cNvPr>
          <p:cNvCxnSpPr>
            <a:cxnSpLocks/>
          </p:cNvCxnSpPr>
          <p:nvPr/>
        </p:nvCxnSpPr>
        <p:spPr>
          <a:xfrm>
            <a:off x="6847840" y="3479800"/>
            <a:ext cx="0" cy="3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R vectors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vec_character</a:t>
            </a:r>
            <a:r>
              <a:rPr lang="en-US" sz="2400" dirty="0">
                <a:latin typeface="Consolas" panose="020B0609020204030204" pitchFamily="49" charset="0"/>
              </a:rPr>
              <a:t> &lt;- c("Hello,", "World!")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vec_integer</a:t>
            </a:r>
            <a:r>
              <a:rPr lang="en-US" sz="2400" dirty="0">
                <a:latin typeface="Consolas" panose="020B0609020204030204" pitchFamily="49" charset="0"/>
              </a:rPr>
              <a:t> &lt;- c(1L, 2L, 3L)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vec_double</a:t>
            </a:r>
            <a:r>
              <a:rPr lang="en-US" sz="2400" dirty="0">
                <a:latin typeface="Consolas" panose="020B0609020204030204" pitchFamily="49" charset="0"/>
              </a:rPr>
              <a:t> &lt;- c(1.1, 2.2, 3.3)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vec_logical</a:t>
            </a:r>
            <a:r>
              <a:rPr lang="en-US" sz="2400" dirty="0">
                <a:latin typeface="Consolas" panose="020B0609020204030204" pitchFamily="49" charset="0"/>
              </a:rPr>
              <a:t> &lt;- c(TRUE, TRUE, FALSE)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88EB6-B24F-4598-B3CE-D658D713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0537"/>
              </p:ext>
            </p:extLst>
          </p:nvPr>
        </p:nvGraphicFramePr>
        <p:xfrm>
          <a:off x="8178800" y="2298698"/>
          <a:ext cx="306832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217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461105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Hello,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World!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B57071-BAA2-40AA-84C9-E38C541A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2563"/>
              </p:ext>
            </p:extLst>
          </p:nvPr>
        </p:nvGraphicFramePr>
        <p:xfrm>
          <a:off x="7538720" y="323263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CA2BFB-081D-425A-A026-29D67122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0863"/>
              </p:ext>
            </p:extLst>
          </p:nvPr>
        </p:nvGraphicFramePr>
        <p:xfrm>
          <a:off x="7538720" y="418767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2.2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3.3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CF2E05-608D-41AA-B330-383A4CD5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66288"/>
              </p:ext>
            </p:extLst>
          </p:nvPr>
        </p:nvGraphicFramePr>
        <p:xfrm>
          <a:off x="7538720" y="508175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FALSE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8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1B3-594A-4B3A-8C44-1A5EF4D0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53803-02F2-4494-A8B8-905A7F55751F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an R list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l1 &lt;- list(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"a",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c(TRUE, FALSE, TRUE),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c(2.3, 5.9)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4972C-7A9F-477B-8C30-5ED6CFC3BD39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2"/>
              </a:rPr>
              <a:t>https://adv-r.hadley.nz/vectors-chap.html#list-creating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ECB9-FB90-4651-851E-9635F54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3" y="4257041"/>
            <a:ext cx="6952897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9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376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3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64840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2" y="2091804"/>
            <a:ext cx="724530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1814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 – A Cousin to 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16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load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 library (part of </a:t>
            </a:r>
            <a:r>
              <a:rPr lang="en-US" sz="2400" dirty="0" err="1">
                <a:latin typeface="Consolas" panose="020B0609020204030204" pitchFamily="49" charset="0"/>
              </a:rPr>
              <a:t>tidyverse</a:t>
            </a:r>
            <a:r>
              <a:rPr lang="en-US" sz="2400" dirty="0">
                <a:latin typeface="Consolas" panose="020B0609020204030204" pitchFamily="49" charset="0"/>
              </a:rPr>
              <a:t> lib)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tb1 &lt;-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/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FD659-0CFD-4109-B419-2AF049A9875B}"/>
              </a:ext>
            </a:extLst>
          </p:cNvPr>
          <p:cNvSpPr txBox="1"/>
          <p:nvPr/>
        </p:nvSpPr>
        <p:spPr>
          <a:xfrm>
            <a:off x="838200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https://r4ds.had.co.nz/tibbles.html#tibbles-vs.data.frame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0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24944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F5F8-FBF4-4A44-B8CC-A0F795F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Statistics &amp; related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3BB94-2322-4E7B-B91E-BD8E44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&amp; Econometrics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Bayesian inference</a:t>
            </a:r>
          </a:p>
          <a:p>
            <a:pPr lvl="1"/>
            <a:r>
              <a:rPr lang="en-US" dirty="0"/>
              <a:t>Survival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Numerical Mathematics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Solver</a:t>
            </a:r>
          </a:p>
          <a:p>
            <a:pPr lvl="1"/>
            <a:r>
              <a:rPr lang="en-US" dirty="0"/>
              <a:t>Differential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C7D6D-5072-4611-BE6B-6B16FF74821D}"/>
              </a:ext>
            </a:extLst>
          </p:cNvPr>
          <p:cNvSpPr txBox="1">
            <a:spLocks/>
          </p:cNvSpPr>
          <p:nvPr/>
        </p:nvSpPr>
        <p:spPr>
          <a:xfrm>
            <a:off x="6466840" y="1825625"/>
            <a:ext cx="4231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Finance</a:t>
            </a:r>
            <a:endParaRPr lang="en-US" dirty="0"/>
          </a:p>
          <a:p>
            <a:pPr lvl="1"/>
            <a:r>
              <a:rPr lang="en-US" dirty="0"/>
              <a:t>Portfolio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Option pricing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96438-F8FF-4320-BD52-B8DB6D1A1B52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more R Finance and Risk Management Packages on </a:t>
            </a:r>
            <a:r>
              <a:rPr lang="en-US" dirty="0">
                <a:hlinkClick r:id="rId2"/>
              </a:rPr>
              <a:t>R Task View -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41787"/>
              </p:ext>
            </p:extLst>
          </p:nvPr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12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05148-7804-44C3-8592-77B8A4207B0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4625581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57E6D1-82B7-447F-9DD7-E0A2F3CB0B8A}"/>
              </a:ext>
            </a:extLst>
          </p:cNvPr>
          <p:cNvSpPr txBox="1"/>
          <p:nvPr/>
        </p:nvSpPr>
        <p:spPr>
          <a:xfrm>
            <a:off x="8197755" y="467888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t^2</a:t>
            </a:r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F72543-C9DD-47D3-85B6-2B3F6180949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5264489"/>
          <a:ext cx="738294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07F08-AE3A-4329-9877-E055080FF31D}"/>
              </a:ext>
            </a:extLst>
          </p:cNvPr>
          <p:cNvSpPr txBox="1"/>
          <p:nvPr/>
        </p:nvSpPr>
        <p:spPr>
          <a:xfrm>
            <a:off x="7419284" y="53177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sum(t^2)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88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69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4371EE7-2B7B-454E-83C8-95F37B4464D2}"/>
              </a:ext>
            </a:extLst>
          </p:cNvPr>
          <p:cNvSpPr/>
          <p:nvPr/>
        </p:nvSpPr>
        <p:spPr>
          <a:xfrm>
            <a:off x="8341359" y="4220353"/>
            <a:ext cx="1737657" cy="879967"/>
          </a:xfrm>
          <a:prstGeom prst="flowChartDecisi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y&gt;10?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DA32-D69E-4BCD-ADF1-1BBADDE65E54}"/>
              </a:ext>
            </a:extLst>
          </p:cNvPr>
          <p:cNvSpPr/>
          <p:nvPr/>
        </p:nvSpPr>
        <p:spPr>
          <a:xfrm>
            <a:off x="7294880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“great…”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5B4C-FABD-4F37-8EBB-A63ED82B73F5}"/>
              </a:ext>
            </a:extLst>
          </p:cNvPr>
          <p:cNvSpPr/>
          <p:nvPr/>
        </p:nvSpPr>
        <p:spPr>
          <a:xfrm>
            <a:off x="9776461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“less…”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E61706-F11F-48AC-B855-C1118E0D73A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10079016" y="4660337"/>
            <a:ext cx="40864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9D08195-1CCA-4A20-8156-7D39280D682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959535" y="4660337"/>
            <a:ext cx="38182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70883-AF83-48E2-B902-04C0B24EEC6E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9246870" y="4614226"/>
            <a:ext cx="12700" cy="2481581"/>
          </a:xfrm>
          <a:prstGeom prst="bentConnector3">
            <a:avLst>
              <a:gd name="adj1" fmla="val 292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93EFBD-F42A-4E52-AFA9-4F7D91CEA225}"/>
              </a:ext>
            </a:extLst>
          </p:cNvPr>
          <p:cNvCxnSpPr/>
          <p:nvPr/>
        </p:nvCxnSpPr>
        <p:spPr>
          <a:xfrm>
            <a:off x="9245600" y="6238066"/>
            <a:ext cx="0" cy="31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836AE-1B2C-4870-B3D7-317656B14E84}"/>
              </a:ext>
            </a:extLst>
          </p:cNvPr>
          <p:cNvSpPr txBox="1"/>
          <p:nvPr/>
        </p:nvSpPr>
        <p:spPr>
          <a:xfrm>
            <a:off x="8044483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3A5577-079F-43A1-BE8B-F9D3FBD3EE1F}"/>
              </a:ext>
            </a:extLst>
          </p:cNvPr>
          <p:cNvSpPr txBox="1"/>
          <p:nvPr/>
        </p:nvSpPr>
        <p:spPr>
          <a:xfrm>
            <a:off x="10123617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9031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3D67-8153-49D0-9991-EEA7169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 if…else…)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DF48F-BC27-4341-9FB1-340311E657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cond1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FALSE but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neither cond1 nor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16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E026-CCCB-47E9-A48A-44B7CCD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var in seq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F37B1-3C95-4044-9995-26C1C0FAC205}"/>
              </a:ext>
            </a:extLst>
          </p:cNvPr>
          <p:cNvSpPr txBox="1">
            <a:spLocks/>
          </p:cNvSpPr>
          <p:nvPr/>
        </p:nvSpPr>
        <p:spPr>
          <a:xfrm>
            <a:off x="7528560" y="1831324"/>
            <a:ext cx="4397137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(x in t)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&lt;- y + x^2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62765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function(</a:t>
            </a:r>
            <a:r>
              <a:rPr lang="en-US" sz="2400" dirty="0">
                <a:latin typeface="Consolas" panose="020B0609020204030204" pitchFamily="49" charset="0"/>
              </a:rPr>
              <a:t>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968222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04238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sum(t^2)  </a:t>
            </a:r>
            <a:r>
              <a:rPr lang="en-US" sz="2400" dirty="0">
                <a:latin typeface="Consolas" panose="020B0609020204030204" pitchFamily="49" charset="0"/>
              </a:rPr>
              <a:t># return(sum(t^2))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5616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Walk-through of a typical analysis workflow</a:t>
            </a:r>
            <a:endParaRPr lang="en-CA" dirty="0"/>
          </a:p>
          <a:p>
            <a:pPr lvl="1"/>
            <a:r>
              <a:rPr lang="en-CA" dirty="0"/>
              <a:t>Import and manipulate data</a:t>
            </a:r>
          </a:p>
          <a:p>
            <a:pPr lvl="1"/>
            <a:r>
              <a:rPr lang="en-CA" dirty="0"/>
              <a:t>Build models</a:t>
            </a:r>
          </a:p>
          <a:p>
            <a:pPr lvl="1"/>
            <a:r>
              <a:rPr lang="en-CA" dirty="0"/>
              <a:t>Report results</a:t>
            </a:r>
          </a:p>
        </p:txBody>
      </p:sp>
    </p:spTree>
    <p:extLst>
      <p:ext uri="{BB962C8B-B14F-4D97-AF65-F5344CB8AC3E}">
        <p14:creationId xmlns:p14="http://schemas.microsoft.com/office/powerpoint/2010/main" val="33855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2BF-5F3A-49FE-BB69-1A4B223D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(static ones)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3E5AC-CF8C-4654-A16A-5B1E2F4D2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23" y="1397081"/>
            <a:ext cx="3943318" cy="2433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B14D6-8900-4F85-B5E7-02670B8E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3" y="1392077"/>
            <a:ext cx="2437774" cy="243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E9FB0-1722-455C-AC08-D61251C8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88" y="1219363"/>
            <a:ext cx="2637225" cy="263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098446-F4C7-41EB-AD0B-9026681D0FA9}"/>
              </a:ext>
            </a:extLst>
          </p:cNvPr>
          <p:cNvSpPr txBox="1"/>
          <p:nvPr/>
        </p:nvSpPr>
        <p:spPr>
          <a:xfrm>
            <a:off x="10744338" y="4409377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4E91A-4915-471D-9FB8-7B523EE514B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48" y="3894538"/>
            <a:ext cx="3137826" cy="235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D9CC-D86F-4986-B2D9-90A483FFA9BE}"/>
              </a:ext>
            </a:extLst>
          </p:cNvPr>
          <p:cNvSpPr txBox="1"/>
          <p:nvPr/>
        </p:nvSpPr>
        <p:spPr>
          <a:xfrm>
            <a:off x="758024" y="6173238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https://www.r-graph-gallery.com/</a:t>
            </a:r>
          </a:p>
          <a:p>
            <a:r>
              <a:rPr lang="en-US" dirty="0">
                <a:hlinkClick r:id="rId6"/>
              </a:rPr>
              <a:t>https://timogrossenbacher.ch/2016/12/beautiful-thematic-maps-with-ggplot2-only/</a:t>
            </a:r>
            <a:r>
              <a:rPr lang="en-US" dirty="0"/>
              <a:t>;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1" y="3793705"/>
            <a:ext cx="2593260" cy="25932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B47736-5C2B-4DDB-B48D-B4EFE231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0" y="3880651"/>
            <a:ext cx="3398254" cy="2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</a:t>
            </a:r>
          </a:p>
          <a:p>
            <a:pPr lvl="1"/>
            <a:r>
              <a:rPr lang="en-CA" dirty="0"/>
              <a:t>Load data</a:t>
            </a:r>
          </a:p>
          <a:p>
            <a:pPr lvl="1"/>
            <a:r>
              <a:rPr lang="en-CA" dirty="0"/>
              <a:t>Create new columns</a:t>
            </a:r>
          </a:p>
          <a:p>
            <a:pPr lvl="1"/>
            <a:r>
              <a:rPr lang="en-CA" dirty="0"/>
              <a:t>Filter columns and rows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linear regression</a:t>
            </a:r>
          </a:p>
          <a:p>
            <a:pPr lvl="1"/>
            <a:r>
              <a:rPr lang="en-CA" dirty="0"/>
              <a:t>Regression with </a:t>
            </a:r>
            <a:r>
              <a:rPr lang="en-CA"/>
              <a:t>interactive terms</a:t>
            </a:r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for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4163352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R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Install and load an R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install.packages</a:t>
            </a:r>
            <a:r>
              <a:rPr lang="en-CA" dirty="0">
                <a:latin typeface="Consolas" panose="020B0609020204030204" pitchFamily="49" charset="0"/>
              </a:rPr>
              <a:t>("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")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>
                <a:latin typeface="Consolas" panose="020B0609020204030204" pitchFamily="49" charset="0"/>
              </a:rPr>
              <a:t>library(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CRAN</a:t>
            </a:r>
            <a:r>
              <a:rPr lang="en-CA" dirty="0"/>
              <a:t> (</a:t>
            </a:r>
            <a:r>
              <a:rPr lang="en-US" dirty="0"/>
              <a:t>The Comprehensive R Archive Network</a:t>
            </a:r>
            <a:r>
              <a:rPr lang="en-CA" dirty="0"/>
              <a:t>)</a:t>
            </a:r>
          </a:p>
          <a:p>
            <a:pPr lvl="1"/>
            <a:r>
              <a:rPr lang="en-CA" dirty="0">
                <a:hlinkClick r:id="rId2"/>
              </a:rPr>
              <a:t>CRAN Task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55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Often time, many choices of functions/libraries to do one task</a:t>
            </a:r>
          </a:p>
          <a:p>
            <a:pPr lvl="1"/>
            <a:r>
              <a:rPr lang="en-CA" dirty="0"/>
              <a:t>R is open and extensible!</a:t>
            </a:r>
          </a:p>
          <a:p>
            <a:endParaRPr lang="en-CA" dirty="0"/>
          </a:p>
          <a:p>
            <a:r>
              <a:rPr lang="en-CA" dirty="0"/>
              <a:t>Example: load a csv file to a data frame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read.csv()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</a:rPr>
              <a:t>utils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5"/>
              </a:rPr>
              <a:t>fread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6"/>
              </a:rPr>
              <a:t>data.table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7"/>
              </a:rPr>
              <a:t>vroom()</a:t>
            </a:r>
            <a:r>
              <a:rPr lang="en-US" dirty="0"/>
              <a:t> from the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vroom</a:t>
            </a:r>
            <a:r>
              <a:rPr lang="en-US" dirty="0"/>
              <a:t> library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21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the one most people use</a:t>
            </a:r>
          </a:p>
          <a:p>
            <a:endParaRPr lang="en-US" dirty="0"/>
          </a:p>
          <a:p>
            <a:r>
              <a:rPr lang="en-US" dirty="0"/>
              <a:t>Choose one that is well maintained</a:t>
            </a:r>
          </a:p>
          <a:p>
            <a:pPr lvl="1"/>
            <a:r>
              <a:rPr lang="en-US" dirty="0"/>
              <a:t>check document, </a:t>
            </a:r>
            <a:r>
              <a:rPr lang="en-US" dirty="0" err="1"/>
              <a:t>github</a:t>
            </a:r>
            <a:r>
              <a:rPr lang="en-US" dirty="0"/>
              <a:t>, etc. for last update</a:t>
            </a:r>
          </a:p>
          <a:p>
            <a:endParaRPr lang="en-US" dirty="0"/>
          </a:p>
          <a:p>
            <a:r>
              <a:rPr lang="en-US" dirty="0"/>
              <a:t>Choose one that suits your task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22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Choice: 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 (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tidyverse</a:t>
            </a:r>
            <a:r>
              <a:rPr lang="en-CA" dirty="0"/>
              <a:t> eco-system)</a:t>
            </a:r>
          </a:p>
          <a:p>
            <a:pPr lvl="1"/>
            <a:r>
              <a:rPr lang="en-CA" dirty="0"/>
              <a:t>Load data (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/>
              <a:t>Create new columns (</a:t>
            </a:r>
            <a:r>
              <a:rPr lang="en-CA" dirty="0">
                <a:latin typeface="Consolas" panose="020B0609020204030204" pitchFamily="49" charset="0"/>
                <a:hlinkClick r:id="rId5"/>
              </a:rPr>
              <a:t>mutate()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Filter columns and rows (</a:t>
            </a:r>
            <a:r>
              <a:rPr lang="en-CA" dirty="0">
                <a:latin typeface="Consolas" panose="020B0609020204030204" pitchFamily="49" charset="0"/>
                <a:hlinkClick r:id="rId7"/>
              </a:rPr>
              <a:t>select()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  <a:hlinkClick r:id="rId8"/>
              </a:rPr>
              <a:t>filter()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regression (</a:t>
            </a:r>
            <a:r>
              <a:rPr lang="en-CA" dirty="0">
                <a:latin typeface="Consolas" panose="020B0609020204030204" pitchFamily="49" charset="0"/>
                <a:hlinkClick r:id="rId9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R base)</a:t>
            </a:r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(</a:t>
            </a:r>
            <a:r>
              <a:rPr lang="en-CA" dirty="0" err="1">
                <a:latin typeface="Consolas" panose="020B0609020204030204" pitchFamily="49" charset="0"/>
                <a:hlinkClick r:id="rId10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10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11"/>
              </a:rPr>
              <a:t>huxtable</a:t>
            </a:r>
            <a:r>
              <a:rPr lang="en-CA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4176356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a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(file)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 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("hprice.csv")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707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Other file formats and sources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816593"/>
            <a:ext cx="6005875" cy="436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2"/>
              </a:rPr>
              <a:t>readxl</a:t>
            </a:r>
            <a:r>
              <a:rPr lang="en-US" altLang="en-US" dirty="0"/>
              <a:t> for Excel sheets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3"/>
              </a:rPr>
              <a:t>haven</a:t>
            </a:r>
            <a:r>
              <a:rPr lang="en-US" altLang="en-US" dirty="0"/>
              <a:t> for SPSS, Stata and SAS data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4"/>
              </a:rPr>
              <a:t>jsonlite</a:t>
            </a:r>
            <a:r>
              <a:rPr lang="en-US" altLang="en-US" dirty="0"/>
              <a:t> for JSON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5"/>
              </a:rPr>
              <a:t>xml2</a:t>
            </a:r>
            <a:r>
              <a:rPr lang="en-US" altLang="en-US" dirty="0"/>
              <a:t> for XML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6"/>
              </a:rPr>
              <a:t>httr</a:t>
            </a:r>
            <a:r>
              <a:rPr lang="en-US" altLang="en-US" dirty="0"/>
              <a:t> for web APIs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7"/>
              </a:rPr>
              <a:t>rvest</a:t>
            </a:r>
            <a:r>
              <a:rPr lang="en-US" altLang="en-US" dirty="0"/>
              <a:t> for web scraping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8"/>
              </a:rPr>
              <a:t>DBI</a:t>
            </a:r>
            <a:r>
              <a:rPr lang="en-US" altLang="en-US" dirty="0"/>
              <a:t> for connecting to </a:t>
            </a:r>
            <a:r>
              <a:rPr lang="en-US" altLang="en-US" dirty="0" err="1"/>
              <a:t>DataBase</a:t>
            </a:r>
            <a:r>
              <a:rPr lang="en-US" altLang="en-US" dirty="0"/>
              <a:t> engine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8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3F2E-A989-4795-B03D-515FF06C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Financial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E368-ECCC-4BD7-81BE-523DFDFA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tq_get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</a:t>
            </a:r>
            <a:r>
              <a:rPr lang="en-US" dirty="0" err="1"/>
              <a:t>tidyquant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collect financial and economic data from many online sources</a:t>
            </a:r>
          </a:p>
          <a:p>
            <a:pPr lvl="2"/>
            <a:r>
              <a:rPr lang="en-US" dirty="0"/>
              <a:t>Yahoo Finance, FRED, </a:t>
            </a:r>
            <a:r>
              <a:rPr lang="en-US" dirty="0" err="1"/>
              <a:t>Quandl</a:t>
            </a:r>
            <a:r>
              <a:rPr lang="en-US" dirty="0"/>
              <a:t>, </a:t>
            </a:r>
            <a:r>
              <a:rPr lang="en-US" dirty="0" err="1"/>
              <a:t>Tiingo</a:t>
            </a:r>
            <a:r>
              <a:rPr lang="en-US" dirty="0"/>
              <a:t>, Alpha Vantage, Bloomberg</a:t>
            </a:r>
          </a:p>
          <a:p>
            <a:endParaRPr lang="en-US" dirty="0"/>
          </a:p>
          <a:p>
            <a:r>
              <a:rPr lang="en-US" dirty="0" err="1">
                <a:hlinkClick r:id="rId3"/>
              </a:rPr>
              <a:t>simfinR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download financial statements – balance sheet, cash flow and income statement – and adjusted daily price of stocks through </a:t>
            </a:r>
            <a:r>
              <a:rPr lang="en-US" dirty="0">
                <a:hlinkClick r:id="rId4"/>
              </a:rPr>
              <a:t>the </a:t>
            </a:r>
            <a:r>
              <a:rPr lang="en-US" dirty="0" err="1">
                <a:hlinkClick r:id="rId4"/>
              </a:rPr>
              <a:t>simfin</a:t>
            </a:r>
            <a:r>
              <a:rPr lang="en-US" dirty="0">
                <a:hlinkClick r:id="rId4"/>
              </a:rPr>
              <a:t> 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few others (try to look for them yourselves…)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2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  <a:hlinkClick r:id="rId2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CA" sz="3600" dirty="0"/>
              <a:t>basics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Filter observations: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Select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Reorder rows: </a:t>
            </a:r>
            <a:r>
              <a:rPr lang="en-CA" sz="2400" b="1" dirty="0">
                <a:latin typeface="Consolas" panose="020B0609020204030204" pitchFamily="49" charset="0"/>
              </a:rPr>
              <a:t>arrange()</a:t>
            </a:r>
          </a:p>
          <a:p>
            <a:r>
              <a:rPr lang="en-CA" dirty="0"/>
              <a:t>Create new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Collapse column values to a single summary: </a:t>
            </a:r>
            <a:r>
              <a:rPr lang="en-CA" sz="2400" b="1" dirty="0">
                <a:latin typeface="Consolas" panose="020B0609020204030204" pitchFamily="49" charset="0"/>
              </a:rPr>
              <a:t>summarise()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dirty="0"/>
              <a:t>Group by: </a:t>
            </a:r>
            <a:r>
              <a:rPr lang="en-CA" sz="2400" b="1" dirty="0" err="1">
                <a:latin typeface="Consolas" panose="020B0609020204030204" pitchFamily="49" charset="0"/>
              </a:rPr>
              <a:t>group_by</a:t>
            </a:r>
            <a:r>
              <a:rPr lang="en-CA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950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filter(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condition1,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</a:p>
        </p:txBody>
      </p:sp>
    </p:spTree>
    <p:extLst>
      <p:ext uri="{BB962C8B-B14F-4D97-AF65-F5344CB8AC3E}">
        <p14:creationId xmlns:p14="http://schemas.microsoft.com/office/powerpoint/2010/main" val="35659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E691-7E1C-43DC-AF22-9FAD7AC4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(dynamic 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6D64-6A9E-41F2-9D05-BC501DB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23"/>
            <a:ext cx="4724643" cy="448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1517-9768-49FF-A085-6C12E0EEEFE9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https://plot.ly/r/3d-surface-plots/</a:t>
            </a:r>
            <a:r>
              <a:rPr lang="en-US" dirty="0"/>
              <a:t>; 			</a:t>
            </a:r>
            <a:r>
              <a:rPr lang="en-US" dirty="0">
                <a:hlinkClick r:id="rId4"/>
              </a:rPr>
              <a:t>https://github.com/thomasp85/gganimate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5A812-3DBF-44D3-A54F-2A5530AD5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2" y="14994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3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25625"/>
            <a:ext cx="1071716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new_var1 = </a:t>
            </a:r>
            <a:r>
              <a:rPr lang="en-US" i="1" dirty="0">
                <a:latin typeface="Consolas" panose="020B0609020204030204" pitchFamily="49" charset="0"/>
              </a:rPr>
              <a:t>expression1, …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</p:txBody>
      </p:sp>
    </p:spTree>
    <p:extLst>
      <p:ext uri="{BB962C8B-B14F-4D97-AF65-F5344CB8AC3E}">
        <p14:creationId xmlns:p14="http://schemas.microsoft.com/office/powerpoint/2010/main" val="1089388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var1,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</p:txBody>
      </p:sp>
    </p:spTree>
    <p:extLst>
      <p:ext uri="{BB962C8B-B14F-4D97-AF65-F5344CB8AC3E}">
        <p14:creationId xmlns:p14="http://schemas.microsoft.com/office/powerpoint/2010/main" val="13838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744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39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167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606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49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12DA-17FB-442A-BC7F-67D0720D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AF7E-2FCF-4498-8E6C-160C2778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two data frames</a:t>
            </a:r>
          </a:p>
          <a:p>
            <a:pPr lvl="1"/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hlinkClick r:id="rId2"/>
              </a:rPr>
              <a:t>_join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family in 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Reshape data frames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hlinkClick r:id="rId3"/>
              </a:rPr>
              <a:t>pivot_longer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pivot_wider</a:t>
            </a:r>
            <a:r>
              <a:rPr lang="en-US" dirty="0">
                <a:latin typeface="Consolas" panose="020B0609020204030204" pitchFamily="49" charset="0"/>
                <a:hlinkClick r:id="rId4"/>
              </a:rPr>
              <a:t>()</a:t>
            </a:r>
            <a:r>
              <a:rPr lang="en-US" dirty="0"/>
              <a:t> in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Multiple regressions: 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base R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lm(y ~ x1 + x2, data)</a:t>
            </a:r>
          </a:p>
          <a:p>
            <a:endParaRPr lang="en-CA" dirty="0"/>
          </a:p>
          <a:p>
            <a:r>
              <a:rPr lang="en-CA" dirty="0"/>
              <a:t>Multiple regressions with interactive terms</a:t>
            </a: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lm</a:t>
            </a:r>
            <a:r>
              <a:rPr lang="en-CA" dirty="0">
                <a:latin typeface="Consolas" panose="020B0609020204030204" pitchFamily="49" charset="0"/>
              </a:rPr>
              <a:t>(y ~ x1 + x2 + I(x1 * x2), data)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/>
              <a:t>Regression result summary: </a:t>
            </a:r>
            <a:r>
              <a:rPr lang="en-CA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0" y="6123543"/>
            <a:ext cx="887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4"/>
              </a:rPr>
              <a:t>https://faculty.chicagobooth.edu/richard.hahn/teaching/FormulaNotation.pdf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2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 table</a:t>
            </a:r>
          </a:p>
          <a:p>
            <a:pPr lvl="1"/>
            <a:r>
              <a:rPr lang="en-CA" dirty="0">
                <a:hlinkClick r:id="rId2"/>
              </a:rPr>
              <a:t>Summary for lm()</a:t>
            </a:r>
            <a:r>
              <a:rPr lang="en-CA" dirty="0"/>
              <a:t>:</a:t>
            </a:r>
            <a:r>
              <a:rPr lang="en-CA" dirty="0">
                <a:latin typeface="Consolas" panose="020B0609020204030204" pitchFamily="49" charset="0"/>
              </a:rPr>
              <a:t> summary(</a:t>
            </a: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CA" dirty="0"/>
          </a:p>
          <a:p>
            <a:r>
              <a:rPr lang="en-CA" dirty="0"/>
              <a:t>publication-ready table: </a:t>
            </a:r>
            <a:r>
              <a:rPr lang="en-CA" dirty="0" err="1">
                <a:latin typeface="Consolas" panose="020B0609020204030204" pitchFamily="49" charset="0"/>
                <a:hlinkClick r:id="rId3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4"/>
              </a:rPr>
              <a:t>huxtable</a:t>
            </a:r>
            <a:r>
              <a:rPr lang="en-CA" dirty="0"/>
              <a:t>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huxtable</a:t>
            </a:r>
            <a:r>
              <a:rPr lang="en-CA" dirty="0">
                <a:latin typeface="Consolas" panose="020B0609020204030204" pitchFamily="49" charset="0"/>
              </a:rPr>
              <a:t>(my_model1, my_model2, 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1" y="6123543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3"/>
              </a:rPr>
              <a:t>https://hughjonesd.github.io/huxtable/huxreg.html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FA1-7D70-4C4F-B72F-05902973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Free Learning Resources -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83A3-141B-4406-86FB-3092C4A4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 for Data Science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Advanced 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Hands-On Programming with R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>
                <a:hlinkClick r:id="rId5"/>
              </a:rPr>
              <a:t>bookdown.org</a:t>
            </a:r>
            <a:r>
              <a:rPr lang="en-US" dirty="0"/>
              <a:t> often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81FC-E336-4D3D-9ED8-6421CFAF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33" y="1342823"/>
            <a:ext cx="1955010" cy="293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8BFF-9D19-40E1-996D-5D73268C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9" y="1342823"/>
            <a:ext cx="2003084" cy="293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ACE-F29A-4006-AEDE-F889C6B89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9" y="3685351"/>
            <a:ext cx="2236663" cy="29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5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C2B-CD49-472C-98DC-CB08CF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Video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33EC-DF1A-41C5-8402-9EA9769B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RStudio</a:t>
            </a:r>
            <a:r>
              <a:rPr lang="en-US" dirty="0">
                <a:hlinkClick r:id="rId3"/>
              </a:rPr>
              <a:t> Resources 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free for </a:t>
            </a:r>
            <a:r>
              <a:rPr lang="en-US" dirty="0" err="1">
                <a:hlinkClick r:id="rId4"/>
              </a:rPr>
              <a:t>UofT</a:t>
            </a:r>
            <a:r>
              <a:rPr lang="en-US" dirty="0">
                <a:hlinkClick r:id="rId4"/>
              </a:rPr>
              <a:t> students</a:t>
            </a:r>
            <a:r>
              <a:rPr lang="en-US" dirty="0"/>
              <a:t> (mostly always free if you just audit the courses)</a:t>
            </a:r>
          </a:p>
          <a:p>
            <a:pPr lvl="1"/>
            <a:r>
              <a:rPr lang="en-US" dirty="0"/>
              <a:t>Search R and learn</a:t>
            </a:r>
          </a:p>
        </p:txBody>
      </p:sp>
    </p:spTree>
    <p:extLst>
      <p:ext uri="{BB962C8B-B14F-4D97-AF65-F5344CB8AC3E}">
        <p14:creationId xmlns:p14="http://schemas.microsoft.com/office/powerpoint/2010/main" val="392470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889B-F23D-4660-A78A-A8A67C1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D07E-1E06-4448-9DFE-6B1CDA68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(e.g. interface to </a:t>
            </a:r>
            <a:r>
              <a:rPr lang="en-US" dirty="0" err="1">
                <a:hlinkClick r:id="rId2"/>
              </a:rPr>
              <a:t>Keras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Tensorflow</a:t>
            </a:r>
            <a:r>
              <a:rPr lang="en-US" dirty="0"/>
              <a:t>)</a:t>
            </a:r>
          </a:p>
          <a:p>
            <a:r>
              <a:rPr lang="en-US" dirty="0"/>
              <a:t>Natural language processing (e.g. </a:t>
            </a:r>
            <a:r>
              <a:rPr lang="en-US" dirty="0" err="1">
                <a:hlinkClick r:id="rId4"/>
              </a:rPr>
              <a:t>tidytext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topicmodels</a:t>
            </a:r>
            <a:r>
              <a:rPr lang="en-US" dirty="0"/>
              <a:t>)</a:t>
            </a:r>
          </a:p>
          <a:p>
            <a:r>
              <a:rPr lang="en-US" dirty="0"/>
              <a:t>Web technology</a:t>
            </a:r>
          </a:p>
          <a:p>
            <a:pPr lvl="1"/>
            <a:r>
              <a:rPr lang="en-US" dirty="0"/>
              <a:t>Web scraping (e.g. </a:t>
            </a:r>
            <a:r>
              <a:rPr lang="en-US" dirty="0" err="1">
                <a:hlinkClick r:id="rId6"/>
              </a:rPr>
              <a:t>rvest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 wrapper (e.g. Twitter: </a:t>
            </a:r>
            <a:r>
              <a:rPr lang="en-US" dirty="0" err="1">
                <a:hlinkClick r:id="rId7"/>
              </a:rPr>
              <a:t>rtweet</a:t>
            </a:r>
            <a:r>
              <a:rPr lang="en-US" dirty="0"/>
              <a:t>; </a:t>
            </a:r>
            <a:r>
              <a:rPr lang="en-US" dirty="0" err="1"/>
              <a:t>bigquery</a:t>
            </a:r>
            <a:r>
              <a:rPr lang="en-US" dirty="0"/>
              <a:t>: </a:t>
            </a:r>
            <a:r>
              <a:rPr lang="en-US" dirty="0" err="1">
                <a:hlinkClick r:id="rId8"/>
              </a:rPr>
              <a:t>bigrquery</a:t>
            </a:r>
            <a:r>
              <a:rPr lang="en-US" dirty="0"/>
              <a:t>; </a:t>
            </a:r>
            <a:r>
              <a:rPr lang="en-US" dirty="0" err="1"/>
              <a:t>Quandl</a:t>
            </a:r>
            <a:r>
              <a:rPr lang="en-US" dirty="0"/>
              <a:t>: </a:t>
            </a:r>
            <a:r>
              <a:rPr lang="en-US" dirty="0" err="1">
                <a:hlinkClick r:id="rId9"/>
              </a:rPr>
              <a:t>Quandl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Shiny web app (</a:t>
            </a:r>
            <a:r>
              <a:rPr lang="en-US" dirty="0">
                <a:hlinkClick r:id="rId10"/>
              </a:rPr>
              <a:t>https://shiny.rstudio.com/</a:t>
            </a:r>
            <a:r>
              <a:rPr lang="en-US" dirty="0"/>
              <a:t>)</a:t>
            </a:r>
          </a:p>
          <a:p>
            <a:r>
              <a:rPr lang="en-US" dirty="0"/>
              <a:t>Reporting</a:t>
            </a:r>
          </a:p>
          <a:p>
            <a:pPr lvl="1"/>
            <a:r>
              <a:rPr lang="en-US" dirty="0">
                <a:hlinkClick r:id="rId11"/>
              </a:rPr>
              <a:t>R Markdown</a:t>
            </a:r>
            <a:r>
              <a:rPr lang="en-US" dirty="0"/>
              <a:t> (write reports, slides, blogs, books, etc. See a gallery </a:t>
            </a:r>
            <a:r>
              <a:rPr lang="en-US" dirty="0">
                <a:hlinkClick r:id="rId12"/>
              </a:rPr>
              <a:t>here</a:t>
            </a:r>
            <a:r>
              <a:rPr lang="en-US" dirty="0"/>
              <a:t>.)</a:t>
            </a:r>
          </a:p>
          <a:p>
            <a:r>
              <a:rPr lang="en-US" dirty="0"/>
              <a:t>… (see </a:t>
            </a:r>
            <a:r>
              <a:rPr lang="en-US" b="1" dirty="0">
                <a:hlinkClick r:id="rId13"/>
              </a:rPr>
              <a:t>R Task View</a:t>
            </a:r>
            <a:r>
              <a:rPr lang="en-US" dirty="0"/>
              <a:t> for more)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0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1E94-196A-4CAB-A76B-C85E37F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65DD-EBC2-4C92-976D-7F50FC16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RStudio</a:t>
            </a:r>
            <a:r>
              <a:rPr lang="en-US" dirty="0">
                <a:hlinkClick r:id="rId2"/>
              </a:rPr>
              <a:t> Education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Choose Your Learning Paths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CRAN Task View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Twitter (a few seeds: </a:t>
            </a:r>
            <a:r>
              <a:rPr lang="en-US" dirty="0">
                <a:hlinkClick r:id="rId6"/>
              </a:rPr>
              <a:t>#</a:t>
            </a:r>
            <a:r>
              <a:rPr lang="en-US" dirty="0" err="1">
                <a:hlinkClick r:id="rId6"/>
              </a:rPr>
              <a:t>rstat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hadleywickham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WeAreRLadies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6522-3013-4262-BEA7-8E8EFEB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 (What can R do </a:t>
            </a:r>
            <a:r>
              <a:rPr lang="en-US" b="1" dirty="0"/>
              <a:t>for You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7151-25D6-41BB-BF6D-49ABBE63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Beyond Excel Data Analysis</a:t>
            </a:r>
          </a:p>
          <a:p>
            <a:pPr lvl="1"/>
            <a:r>
              <a:rPr lang="en-US" dirty="0"/>
              <a:t>I wish Excel could…</a:t>
            </a:r>
          </a:p>
          <a:p>
            <a:endParaRPr lang="en-US" dirty="0"/>
          </a:p>
          <a:p>
            <a:r>
              <a:rPr lang="en-US" dirty="0"/>
              <a:t>Automate boring repeating tasks</a:t>
            </a:r>
          </a:p>
          <a:p>
            <a:pPr lvl="1"/>
            <a:r>
              <a:rPr lang="en-US" dirty="0"/>
              <a:t>e.g., daily data collection from different sources, weekly dashboard update</a:t>
            </a:r>
          </a:p>
          <a:p>
            <a:endParaRPr lang="en-US" dirty="0"/>
          </a:p>
          <a:p>
            <a:r>
              <a:rPr lang="en-US" dirty="0"/>
              <a:t>Prototype ideas</a:t>
            </a:r>
          </a:p>
          <a:p>
            <a:pPr lvl="1"/>
            <a:r>
              <a:rPr lang="en-US" dirty="0"/>
              <a:t>e.g., a novel trading strategy, a new credit risk model</a:t>
            </a:r>
          </a:p>
          <a:p>
            <a:endParaRPr lang="en-US" dirty="0"/>
          </a:p>
          <a:p>
            <a:r>
              <a:rPr lang="en-US" dirty="0"/>
              <a:t>Really, find anything that interests you and use R…</a:t>
            </a:r>
          </a:p>
        </p:txBody>
      </p:sp>
    </p:spTree>
    <p:extLst>
      <p:ext uri="{BB962C8B-B14F-4D97-AF65-F5344CB8AC3E}">
        <p14:creationId xmlns:p14="http://schemas.microsoft.com/office/powerpoint/2010/main" val="112757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the 4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  <a:p>
            <a:endParaRPr lang="en-CA" dirty="0"/>
          </a:p>
          <a:p>
            <a:r>
              <a:rPr lang="en-CA" dirty="0"/>
              <a:t>Data Manipulation</a:t>
            </a:r>
          </a:p>
          <a:p>
            <a:endParaRPr lang="en-CA" dirty="0"/>
          </a:p>
          <a:p>
            <a:r>
              <a:rPr lang="en-CA" dirty="0"/>
              <a:t>Graphs</a:t>
            </a:r>
          </a:p>
          <a:p>
            <a:endParaRPr lang="en-CA" dirty="0"/>
          </a:p>
          <a:p>
            <a:r>
              <a:rPr lang="en-CA" dirty="0"/>
              <a:t>Time Series &amp; Finance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8296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562C-E369-46E4-A4CE-48B5E635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Learning Approach – We Will Focus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2A9F-49E0-49C7-9482-9B0197342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e.g., R’s basic data and programing structures</a:t>
            </a:r>
          </a:p>
          <a:p>
            <a:endParaRPr lang="en-US" dirty="0"/>
          </a:p>
          <a:p>
            <a:r>
              <a:rPr lang="en-US" dirty="0"/>
              <a:t>Underlying principles</a:t>
            </a:r>
          </a:p>
          <a:p>
            <a:pPr lvl="1"/>
            <a:r>
              <a:rPr lang="en-US" dirty="0"/>
              <a:t>e.g., why organize data in a certain way (tidy data)</a:t>
            </a:r>
          </a:p>
          <a:p>
            <a:endParaRPr lang="en-US" dirty="0"/>
          </a:p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e.g., follow a consistent analysis workflow, and use R packages with consistent design, grammar and data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2725</Words>
  <Application>Microsoft Office PowerPoint</Application>
  <PresentationFormat>Widescreen</PresentationFormat>
  <Paragraphs>608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Consolas</vt:lpstr>
      <vt:lpstr>Office Theme</vt:lpstr>
      <vt:lpstr>Intro to R</vt:lpstr>
      <vt:lpstr>What’s R?</vt:lpstr>
      <vt:lpstr>What can R do – Statistics &amp; related</vt:lpstr>
      <vt:lpstr>What can R do – Graphics (static ones)</vt:lpstr>
      <vt:lpstr>What can R do – Graphics (dynamic ones)</vt:lpstr>
      <vt:lpstr>What can R do – Others</vt:lpstr>
      <vt:lpstr>Why learn R (What can R do for You)?</vt:lpstr>
      <vt:lpstr>Plan for the 4 Sessions</vt:lpstr>
      <vt:lpstr>Our Learning Approach – We Will Focus on</vt:lpstr>
      <vt:lpstr>Plan for Today</vt:lpstr>
      <vt:lpstr>Setup R</vt:lpstr>
      <vt:lpstr>What’s RStudio?</vt:lpstr>
      <vt:lpstr>RStudio Cloud</vt:lpstr>
      <vt:lpstr>Google Colab</vt:lpstr>
      <vt:lpstr>Data Analysis Workflow</vt:lpstr>
      <vt:lpstr>A Few Examples</vt:lpstr>
      <vt:lpstr>A Few Examples: What to Look For</vt:lpstr>
      <vt:lpstr>Plan for Today</vt:lpstr>
      <vt:lpstr>Expression and Assignment</vt:lpstr>
      <vt:lpstr>R Data Structure - Overview</vt:lpstr>
      <vt:lpstr>R Data Structure - Overview</vt:lpstr>
      <vt:lpstr>Atomic Vectors</vt:lpstr>
      <vt:lpstr>List</vt:lpstr>
      <vt:lpstr>Data Frame</vt:lpstr>
      <vt:lpstr>Data Frame</vt:lpstr>
      <vt:lpstr>Data Frame</vt:lpstr>
      <vt:lpstr>Tibble – A Cousin to Data Frame</vt:lpstr>
      <vt:lpstr>Programming Structure: Control Flows</vt:lpstr>
      <vt:lpstr>Sequential</vt:lpstr>
      <vt:lpstr>Sequential</vt:lpstr>
      <vt:lpstr>Sequential</vt:lpstr>
      <vt:lpstr>Conditional (if…else…)</vt:lpstr>
      <vt:lpstr>Conditional (if…else…)</vt:lpstr>
      <vt:lpstr>Conditional (if…else if…else…)</vt:lpstr>
      <vt:lpstr>Iteration</vt:lpstr>
      <vt:lpstr>Programming Structure: Functions</vt:lpstr>
      <vt:lpstr>Programming Structure: Functions</vt:lpstr>
      <vt:lpstr>Programming Structure: Functions</vt:lpstr>
      <vt:lpstr>Plan for Today</vt:lpstr>
      <vt:lpstr>Extending the regression example</vt:lpstr>
      <vt:lpstr>Using R libraries</vt:lpstr>
      <vt:lpstr>Many choices, which one to use</vt:lpstr>
      <vt:lpstr>Many choices, which one to use</vt:lpstr>
      <vt:lpstr>Our Choice: extending the regression example</vt:lpstr>
      <vt:lpstr>Load a CSV file</vt:lpstr>
      <vt:lpstr>Load Data – Other file formats and sources</vt:lpstr>
      <vt:lpstr>Load Data – Financial Dataset</vt:lpstr>
      <vt:lpstr>Data Manipulation: dplyr basics</vt:lpstr>
      <vt:lpstr>Data Manipulation: filter()</vt:lpstr>
      <vt:lpstr>Data Manipulation: mutate()</vt:lpstr>
      <vt:lpstr>Data Manipulation: select()</vt:lpstr>
      <vt:lpstr>Data Manipulation: Data Pipe (%&gt;%)</vt:lpstr>
      <vt:lpstr>Data Manipulation: Data Pipe (%&gt;%)</vt:lpstr>
      <vt:lpstr>Data Manipulation: Data Pipe (%&gt;%)</vt:lpstr>
      <vt:lpstr>Data Manipulation: Others</vt:lpstr>
      <vt:lpstr>Regression</vt:lpstr>
      <vt:lpstr>Report</vt:lpstr>
      <vt:lpstr>Free Learning Resources - Books</vt:lpstr>
      <vt:lpstr>Free Learning Resources – Video Courses</vt:lpstr>
      <vt:lpstr>Free Learning Resources – 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Jay Cao</cp:lastModifiedBy>
  <cp:revision>264</cp:revision>
  <dcterms:created xsi:type="dcterms:W3CDTF">2018-04-05T21:49:57Z</dcterms:created>
  <dcterms:modified xsi:type="dcterms:W3CDTF">2021-02-03T15:02:32Z</dcterms:modified>
</cp:coreProperties>
</file>